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87" r:id="rId3"/>
    <p:sldId id="288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298" r:id="rId12"/>
    <p:sldId id="297" r:id="rId13"/>
    <p:sldId id="289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JetBrains Mono" panose="02000009000000000000" pitchFamily="49" charset="0"/>
      <p:regular r:id="rId20"/>
      <p:bold r:id="rId21"/>
      <p:italic r:id="rId22"/>
      <p:boldItalic r:id="rId23"/>
    </p:embeddedFont>
    <p:embeddedFont>
      <p:font typeface="JetBrains Mono Light" panose="02000009000000000000" pitchFamily="49" charset="0"/>
      <p:regular r:id="rId24"/>
      <p:italic r:id="rId25"/>
    </p:embeddedFont>
    <p:embeddedFont>
      <p:font typeface="JetBrains Mono Medium" panose="02000009000000000000" pitchFamily="49" charset="0"/>
      <p:regular r:id="rId26"/>
      <p:italic r:id="rId27"/>
    </p:embeddedFont>
    <p:embeddedFont>
      <p:font typeface="Noto Sans TC Medium" panose="020B0600000000000000" pitchFamily="34" charset="-120"/>
      <p:regular r:id="rId2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3EAE6F80-F78C-4833-BDAB-8458C717C389}">
          <p14:sldIdLst>
            <p14:sldId id="256"/>
          </p14:sldIdLst>
        </p14:section>
        <p14:section name="環境下載" id="{3FD0F5CF-4CFB-4C04-8EDA-12C2B7CD421C}">
          <p14:sldIdLst>
            <p14:sldId id="287"/>
          </p14:sldIdLst>
        </p14:section>
        <p14:section name="基本資料型態" id="{5275FA48-4328-4B90-A589-9448B5989A32}">
          <p14:sldIdLst>
            <p14:sldId id="288"/>
            <p14:sldId id="290"/>
            <p14:sldId id="291"/>
            <p14:sldId id="292"/>
            <p14:sldId id="293"/>
          </p14:sldIdLst>
        </p14:section>
        <p14:section name="變數指派" id="{DDF2B92D-E363-4E7A-B66A-67F2155817BF}">
          <p14:sldIdLst>
            <p14:sldId id="294"/>
            <p14:sldId id="295"/>
            <p14:sldId id="296"/>
            <p14:sldId id="298"/>
            <p14:sldId id="297"/>
          </p14:sldIdLst>
        </p14:section>
        <p14:section name="輸入輸出" id="{CBEA9E52-811C-4FE7-9F08-B001D08B23F4}">
          <p14:sldIdLst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B342A6-1237-4BD5-A999-5A7C1836D3BC}" v="25" dt="2023-02-17T05:02:28.6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6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用 共" userId="674416862f0b68f3" providerId="LiveId" clId="{4514C54E-B714-4087-943D-18557454682E}"/>
    <pc:docChg chg="custSel addSld delSld modSld modSection">
      <pc:chgData name="用 共" userId="674416862f0b68f3" providerId="LiveId" clId="{4514C54E-B714-4087-943D-18557454682E}" dt="2022-12-29T18:58:30.268" v="610" actId="22"/>
      <pc:docMkLst>
        <pc:docMk/>
      </pc:docMkLst>
      <pc:sldChg chg="modSp mod">
        <pc:chgData name="用 共" userId="674416862f0b68f3" providerId="LiveId" clId="{4514C54E-B714-4087-943D-18557454682E}" dt="2022-12-29T15:39:06.969" v="56" actId="20577"/>
        <pc:sldMkLst>
          <pc:docMk/>
          <pc:sldMk cId="3608419697" sldId="257"/>
        </pc:sldMkLst>
        <pc:spChg chg="mod">
          <ac:chgData name="用 共" userId="674416862f0b68f3" providerId="LiveId" clId="{4514C54E-B714-4087-943D-18557454682E}" dt="2022-12-29T15:39:06.969" v="56" actId="20577"/>
          <ac:spMkLst>
            <pc:docMk/>
            <pc:sldMk cId="3608419697" sldId="257"/>
            <ac:spMk id="3" creationId="{C9C9693C-6D04-9313-9588-2355134F5208}"/>
          </ac:spMkLst>
        </pc:spChg>
      </pc:sldChg>
      <pc:sldChg chg="addSp delSp modSp mod">
        <pc:chgData name="用 共" userId="674416862f0b68f3" providerId="LiveId" clId="{4514C54E-B714-4087-943D-18557454682E}" dt="2022-12-29T15:47:29.057" v="605" actId="1076"/>
        <pc:sldMkLst>
          <pc:docMk/>
          <pc:sldMk cId="2770039050" sldId="258"/>
        </pc:sldMkLst>
        <pc:spChg chg="add del mod">
          <ac:chgData name="用 共" userId="674416862f0b68f3" providerId="LiveId" clId="{4514C54E-B714-4087-943D-18557454682E}" dt="2022-12-29T15:46:26.340" v="435" actId="478"/>
          <ac:spMkLst>
            <pc:docMk/>
            <pc:sldMk cId="2770039050" sldId="258"/>
            <ac:spMk id="2" creationId="{480924BD-DD3C-E1D7-E1ED-08477C89C348}"/>
          </ac:spMkLst>
        </pc:spChg>
        <pc:spChg chg="add del mod">
          <ac:chgData name="用 共" userId="674416862f0b68f3" providerId="LiveId" clId="{4514C54E-B714-4087-943D-18557454682E}" dt="2022-12-29T15:46:25.153" v="434" actId="478"/>
          <ac:spMkLst>
            <pc:docMk/>
            <pc:sldMk cId="2770039050" sldId="258"/>
            <ac:spMk id="3" creationId="{0E5F04F0-448F-7101-E39C-47BE2BF70DA9}"/>
          </ac:spMkLst>
        </pc:spChg>
        <pc:spChg chg="add del mod">
          <ac:chgData name="用 共" userId="674416862f0b68f3" providerId="LiveId" clId="{4514C54E-B714-4087-943D-18557454682E}" dt="2022-12-29T15:46:23.747" v="433" actId="478"/>
          <ac:spMkLst>
            <pc:docMk/>
            <pc:sldMk cId="2770039050" sldId="258"/>
            <ac:spMk id="4" creationId="{05A2D084-C993-31AC-68E3-4117F5AA1A69}"/>
          </ac:spMkLst>
        </pc:spChg>
        <pc:spChg chg="add del mod">
          <ac:chgData name="用 共" userId="674416862f0b68f3" providerId="LiveId" clId="{4514C54E-B714-4087-943D-18557454682E}" dt="2022-12-29T15:46:22.444" v="432" actId="21"/>
          <ac:spMkLst>
            <pc:docMk/>
            <pc:sldMk cId="2770039050" sldId="258"/>
            <ac:spMk id="5" creationId="{193DDAE6-0104-23A4-3D06-4AD7B86C10CE}"/>
          </ac:spMkLst>
        </pc:spChg>
        <pc:spChg chg="add mod ord">
          <ac:chgData name="用 共" userId="674416862f0b68f3" providerId="LiveId" clId="{4514C54E-B714-4087-943D-18557454682E}" dt="2022-12-29T15:47:29.057" v="605" actId="1076"/>
          <ac:spMkLst>
            <pc:docMk/>
            <pc:sldMk cId="2770039050" sldId="258"/>
            <ac:spMk id="8" creationId="{1EBA6D01-A56B-95F2-0665-36DE657A902E}"/>
          </ac:spMkLst>
        </pc:spChg>
      </pc:sldChg>
      <pc:sldChg chg="addSp add mod">
        <pc:chgData name="用 共" userId="674416862f0b68f3" providerId="LiveId" clId="{4514C54E-B714-4087-943D-18557454682E}" dt="2022-12-29T18:55:07.350" v="607" actId="22"/>
        <pc:sldMkLst>
          <pc:docMk/>
          <pc:sldMk cId="3533771839" sldId="275"/>
        </pc:sldMkLst>
        <pc:picChg chg="add">
          <ac:chgData name="用 共" userId="674416862f0b68f3" providerId="LiveId" clId="{4514C54E-B714-4087-943D-18557454682E}" dt="2022-12-29T18:55:07.350" v="607" actId="22"/>
          <ac:picMkLst>
            <pc:docMk/>
            <pc:sldMk cId="3533771839" sldId="275"/>
            <ac:picMk id="6" creationId="{38F98AA0-4EAE-95F3-06B8-9FFE20E78528}"/>
          </ac:picMkLst>
        </pc:picChg>
      </pc:sldChg>
      <pc:sldChg chg="addSp mod">
        <pc:chgData name="用 共" userId="674416862f0b68f3" providerId="LiveId" clId="{4514C54E-B714-4087-943D-18557454682E}" dt="2022-12-29T18:58:30.268" v="610" actId="22"/>
        <pc:sldMkLst>
          <pc:docMk/>
          <pc:sldMk cId="4124131764" sldId="276"/>
        </pc:sldMkLst>
        <pc:picChg chg="add">
          <ac:chgData name="用 共" userId="674416862f0b68f3" providerId="LiveId" clId="{4514C54E-B714-4087-943D-18557454682E}" dt="2022-12-29T18:58:30.268" v="610" actId="22"/>
          <ac:picMkLst>
            <pc:docMk/>
            <pc:sldMk cId="4124131764" sldId="276"/>
            <ac:picMk id="5" creationId="{3E4682B1-7ADF-A40A-311E-87BAC836DAE5}"/>
          </ac:picMkLst>
        </pc:picChg>
      </pc:sldChg>
      <pc:sldChg chg="add del">
        <pc:chgData name="用 共" userId="674416862f0b68f3" providerId="LiveId" clId="{4514C54E-B714-4087-943D-18557454682E}" dt="2022-12-29T18:58:29.757" v="609" actId="47"/>
        <pc:sldMkLst>
          <pc:docMk/>
          <pc:sldMk cId="2659973512" sldId="277"/>
        </pc:sldMkLst>
      </pc:sldChg>
    </pc:docChg>
  </pc:docChgLst>
  <pc:docChgLst>
    <pc:chgData name="用 共" userId="674416862f0b68f3" providerId="LiveId" clId="{58B342A6-1237-4BD5-A999-5A7C1836D3BC}"/>
    <pc:docChg chg="undo redo custSel addSld delSld modSld sldOrd modMainMaster addSection delSection modSection">
      <pc:chgData name="用 共" userId="674416862f0b68f3" providerId="LiveId" clId="{58B342A6-1237-4BD5-A999-5A7C1836D3BC}" dt="2023-02-17T05:07:31.288" v="1295" actId="20577"/>
      <pc:docMkLst>
        <pc:docMk/>
      </pc:docMkLst>
      <pc:sldChg chg="addSp delSp modSp mod">
        <pc:chgData name="用 共" userId="674416862f0b68f3" providerId="LiveId" clId="{58B342A6-1237-4BD5-A999-5A7C1836D3BC}" dt="2023-02-17T04:39:07.897" v="132" actId="1076"/>
        <pc:sldMkLst>
          <pc:docMk/>
          <pc:sldMk cId="2368377380" sldId="256"/>
        </pc:sldMkLst>
        <pc:spChg chg="mod">
          <ac:chgData name="用 共" userId="674416862f0b68f3" providerId="LiveId" clId="{58B342A6-1237-4BD5-A999-5A7C1836D3BC}" dt="2023-02-17T04:39:07.897" v="132" actId="1076"/>
          <ac:spMkLst>
            <pc:docMk/>
            <pc:sldMk cId="2368377380" sldId="256"/>
            <ac:spMk id="2" creationId="{3BDA8FF0-0327-53F9-0BE1-7BCE40BA9AF6}"/>
          </ac:spMkLst>
        </pc:spChg>
        <pc:spChg chg="mod topLvl">
          <ac:chgData name="用 共" userId="674416862f0b68f3" providerId="LiveId" clId="{58B342A6-1237-4BD5-A999-5A7C1836D3BC}" dt="2023-02-17T04:39:07.897" v="132" actId="1076"/>
          <ac:spMkLst>
            <pc:docMk/>
            <pc:sldMk cId="2368377380" sldId="256"/>
            <ac:spMk id="4" creationId="{F734B72C-7825-432E-E37F-DE50F3A2716C}"/>
          </ac:spMkLst>
        </pc:spChg>
        <pc:spChg chg="add del mod">
          <ac:chgData name="用 共" userId="674416862f0b68f3" providerId="LiveId" clId="{58B342A6-1237-4BD5-A999-5A7C1836D3BC}" dt="2023-02-17T04:38:01.020" v="108" actId="478"/>
          <ac:spMkLst>
            <pc:docMk/>
            <pc:sldMk cId="2368377380" sldId="256"/>
            <ac:spMk id="9" creationId="{02F41AE2-4A21-6811-449E-C945A4196935}"/>
          </ac:spMkLst>
        </pc:spChg>
        <pc:spChg chg="add mod">
          <ac:chgData name="用 共" userId="674416862f0b68f3" providerId="LiveId" clId="{58B342A6-1237-4BD5-A999-5A7C1836D3BC}" dt="2023-02-17T04:39:07.897" v="132" actId="1076"/>
          <ac:spMkLst>
            <pc:docMk/>
            <pc:sldMk cId="2368377380" sldId="256"/>
            <ac:spMk id="10" creationId="{FAE837AA-92D2-060E-8498-EB8FA386F1C8}"/>
          </ac:spMkLst>
        </pc:spChg>
        <pc:grpChg chg="add del mod ord">
          <ac:chgData name="用 共" userId="674416862f0b68f3" providerId="LiveId" clId="{58B342A6-1237-4BD5-A999-5A7C1836D3BC}" dt="2023-02-17T04:36:22.141" v="56" actId="165"/>
          <ac:grpSpMkLst>
            <pc:docMk/>
            <pc:sldMk cId="2368377380" sldId="256"/>
            <ac:grpSpMk id="6" creationId="{9FD7E958-7C5A-9B43-7486-8D7B73C62208}"/>
          </ac:grpSpMkLst>
        </pc:grpChg>
        <pc:grpChg chg="add del mod">
          <ac:chgData name="用 共" userId="674416862f0b68f3" providerId="LiveId" clId="{58B342A6-1237-4BD5-A999-5A7C1836D3BC}" dt="2023-02-17T04:36:44.602" v="64" actId="165"/>
          <ac:grpSpMkLst>
            <pc:docMk/>
            <pc:sldMk cId="2368377380" sldId="256"/>
            <ac:grpSpMk id="8" creationId="{3EA83794-FDB0-E418-4B6C-75BEE0D26A7C}"/>
          </ac:grpSpMkLst>
        </pc:grpChg>
        <pc:grpChg chg="add mod">
          <ac:chgData name="用 共" userId="674416862f0b68f3" providerId="LiveId" clId="{58B342A6-1237-4BD5-A999-5A7C1836D3BC}" dt="2023-02-17T04:38:53.176" v="128" actId="164"/>
          <ac:grpSpMkLst>
            <pc:docMk/>
            <pc:sldMk cId="2368377380" sldId="256"/>
            <ac:grpSpMk id="11" creationId="{3FC0535B-71E4-A360-0117-C64A7EEC6BA5}"/>
          </ac:grpSpMkLst>
        </pc:grpChg>
        <pc:picChg chg="add del mod">
          <ac:chgData name="用 共" userId="674416862f0b68f3" providerId="LiveId" clId="{58B342A6-1237-4BD5-A999-5A7C1836D3BC}" dt="2023-02-17T04:35:26.638" v="39"/>
          <ac:picMkLst>
            <pc:docMk/>
            <pc:sldMk cId="2368377380" sldId="256"/>
            <ac:picMk id="3" creationId="{DFB039C3-A0B7-BFBE-B984-ACD6DC89671E}"/>
          </ac:picMkLst>
        </pc:picChg>
        <pc:picChg chg="add mod topLvl">
          <ac:chgData name="用 共" userId="674416862f0b68f3" providerId="LiveId" clId="{58B342A6-1237-4BD5-A999-5A7C1836D3BC}" dt="2023-02-17T04:39:07.897" v="132" actId="1076"/>
          <ac:picMkLst>
            <pc:docMk/>
            <pc:sldMk cId="2368377380" sldId="256"/>
            <ac:picMk id="5" creationId="{B2A59DE4-AFEC-1FA9-9FF5-2871D137A2B0}"/>
          </ac:picMkLst>
        </pc:picChg>
      </pc:sldChg>
      <pc:sldChg chg="del">
        <pc:chgData name="用 共" userId="674416862f0b68f3" providerId="LiveId" clId="{58B342A6-1237-4BD5-A999-5A7C1836D3BC}" dt="2023-02-17T04:46:20.488" v="228" actId="47"/>
        <pc:sldMkLst>
          <pc:docMk/>
          <pc:sldMk cId="2770039050" sldId="258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68768512" sldId="260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449006776" sldId="261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3560766593" sldId="262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3157755298" sldId="263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3846336708" sldId="264"/>
        </pc:sldMkLst>
      </pc:sldChg>
      <pc:sldChg chg="modSp del mod">
        <pc:chgData name="用 共" userId="674416862f0b68f3" providerId="LiveId" clId="{58B342A6-1237-4BD5-A999-5A7C1836D3BC}" dt="2023-02-17T04:46:24.989" v="229" actId="47"/>
        <pc:sldMkLst>
          <pc:docMk/>
          <pc:sldMk cId="2028238672" sldId="265"/>
        </pc:sldMkLst>
        <pc:spChg chg="mod">
          <ac:chgData name="用 共" userId="674416862f0b68f3" providerId="LiveId" clId="{58B342A6-1237-4BD5-A999-5A7C1836D3BC}" dt="2023-02-17T04:40:08.055" v="141" actId="20577"/>
          <ac:spMkLst>
            <pc:docMk/>
            <pc:sldMk cId="2028238672" sldId="265"/>
            <ac:spMk id="2" creationId="{94704619-1517-D4FC-4E56-43844069DCEC}"/>
          </ac:spMkLst>
        </pc:spChg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3046398218" sldId="266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660226961" sldId="267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2308346340" sldId="268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4031702443" sldId="269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236664207" sldId="270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1009965774" sldId="272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434734235" sldId="273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2928179313" sldId="274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3533771839" sldId="275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4124131764" sldId="276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3875236188" sldId="277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1787111636" sldId="278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1215421677" sldId="280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3900004397" sldId="281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2093388856" sldId="282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1626235811" sldId="283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2004839121" sldId="284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34960977" sldId="285"/>
        </pc:sldMkLst>
      </pc:sldChg>
      <pc:sldChg chg="del">
        <pc:chgData name="用 共" userId="674416862f0b68f3" providerId="LiveId" clId="{58B342A6-1237-4BD5-A999-5A7C1836D3BC}" dt="2023-02-17T04:46:24.989" v="229" actId="47"/>
        <pc:sldMkLst>
          <pc:docMk/>
          <pc:sldMk cId="3552246643" sldId="286"/>
        </pc:sldMkLst>
      </pc:sldChg>
      <pc:sldChg chg="addSp delSp modSp new mod ord modClrScheme delAnim modAnim chgLayout">
        <pc:chgData name="用 共" userId="674416862f0b68f3" providerId="LiveId" clId="{58B342A6-1237-4BD5-A999-5A7C1836D3BC}" dt="2023-02-17T04:45:45.393" v="227"/>
        <pc:sldMkLst>
          <pc:docMk/>
          <pc:sldMk cId="4052402932" sldId="287"/>
        </pc:sldMkLst>
        <pc:spChg chg="mod ord">
          <ac:chgData name="用 共" userId="674416862f0b68f3" providerId="LiveId" clId="{58B342A6-1237-4BD5-A999-5A7C1836D3BC}" dt="2023-02-17T04:41:14.066" v="161" actId="700"/>
          <ac:spMkLst>
            <pc:docMk/>
            <pc:sldMk cId="4052402932" sldId="287"/>
            <ac:spMk id="2" creationId="{A84C5DFB-1246-192F-706C-2F873B750DD1}"/>
          </ac:spMkLst>
        </pc:spChg>
        <pc:spChg chg="del mod ord">
          <ac:chgData name="用 共" userId="674416862f0b68f3" providerId="LiveId" clId="{58B342A6-1237-4BD5-A999-5A7C1836D3BC}" dt="2023-02-17T04:41:14.066" v="161" actId="700"/>
          <ac:spMkLst>
            <pc:docMk/>
            <pc:sldMk cId="4052402932" sldId="287"/>
            <ac:spMk id="3" creationId="{55FEA0D8-A4A2-E7AA-497E-2AF9E7B36911}"/>
          </ac:spMkLst>
        </pc:spChg>
        <pc:spChg chg="add del mod ord">
          <ac:chgData name="用 共" userId="674416862f0b68f3" providerId="LiveId" clId="{58B342A6-1237-4BD5-A999-5A7C1836D3BC}" dt="2023-02-17T04:43:14.098" v="162"/>
          <ac:spMkLst>
            <pc:docMk/>
            <pc:sldMk cId="4052402932" sldId="287"/>
            <ac:spMk id="4" creationId="{5BBAF724-875E-6FE8-5AD6-A687134D8714}"/>
          </ac:spMkLst>
        </pc:spChg>
        <pc:spChg chg="add mod">
          <ac:chgData name="用 共" userId="674416862f0b68f3" providerId="LiveId" clId="{58B342A6-1237-4BD5-A999-5A7C1836D3BC}" dt="2023-02-17T04:45:05.375" v="224" actId="403"/>
          <ac:spMkLst>
            <pc:docMk/>
            <pc:sldMk cId="4052402932" sldId="287"/>
            <ac:spMk id="8" creationId="{E715C3EF-A4DE-1547-BA27-318FBD8245A6}"/>
          </ac:spMkLst>
        </pc:spChg>
        <pc:picChg chg="add del mod ord modCrop">
          <ac:chgData name="用 共" userId="674416862f0b68f3" providerId="LiveId" clId="{58B342A6-1237-4BD5-A999-5A7C1836D3BC}" dt="2023-02-17T04:44:38.351" v="181" actId="478"/>
          <ac:picMkLst>
            <pc:docMk/>
            <pc:sldMk cId="4052402932" sldId="287"/>
            <ac:picMk id="5" creationId="{EEEDA037-8475-58C0-E124-1504250E45ED}"/>
          </ac:picMkLst>
        </pc:picChg>
        <pc:picChg chg="add del mod">
          <ac:chgData name="用 共" userId="674416862f0b68f3" providerId="LiveId" clId="{58B342A6-1237-4BD5-A999-5A7C1836D3BC}" dt="2023-02-17T04:44:32.684" v="180" actId="478"/>
          <ac:picMkLst>
            <pc:docMk/>
            <pc:sldMk cId="4052402932" sldId="287"/>
            <ac:picMk id="6" creationId="{F30E2C05-D044-D0C3-0D9B-D8BC774B1E6B}"/>
          </ac:picMkLst>
        </pc:picChg>
        <pc:picChg chg="add mod">
          <ac:chgData name="用 共" userId="674416862f0b68f3" providerId="LiveId" clId="{58B342A6-1237-4BD5-A999-5A7C1836D3BC}" dt="2023-02-17T04:44:39.877" v="182"/>
          <ac:picMkLst>
            <pc:docMk/>
            <pc:sldMk cId="4052402932" sldId="287"/>
            <ac:picMk id="9" creationId="{AEAF093C-CB9D-9544-EC08-E7D7719A1A27}"/>
          </ac:picMkLst>
        </pc:picChg>
      </pc:sldChg>
      <pc:sldChg chg="modSp new mod">
        <pc:chgData name="用 共" userId="674416862f0b68f3" providerId="LiveId" clId="{58B342A6-1237-4BD5-A999-5A7C1836D3BC}" dt="2023-02-17T04:54:45.747" v="621" actId="27636"/>
        <pc:sldMkLst>
          <pc:docMk/>
          <pc:sldMk cId="1348251025" sldId="288"/>
        </pc:sldMkLst>
        <pc:spChg chg="mod">
          <ac:chgData name="用 共" userId="674416862f0b68f3" providerId="LiveId" clId="{58B342A6-1237-4BD5-A999-5A7C1836D3BC}" dt="2023-02-17T04:49:52.462" v="340" actId="20577"/>
          <ac:spMkLst>
            <pc:docMk/>
            <pc:sldMk cId="1348251025" sldId="288"/>
            <ac:spMk id="2" creationId="{FEAF9E4B-3C46-1D2D-6021-473EB00EB0A2}"/>
          </ac:spMkLst>
        </pc:spChg>
        <pc:spChg chg="mod">
          <ac:chgData name="用 共" userId="674416862f0b68f3" providerId="LiveId" clId="{58B342A6-1237-4BD5-A999-5A7C1836D3BC}" dt="2023-02-17T04:54:45.747" v="621" actId="27636"/>
          <ac:spMkLst>
            <pc:docMk/>
            <pc:sldMk cId="1348251025" sldId="288"/>
            <ac:spMk id="3" creationId="{1AF7C067-B555-1452-209C-0FF10BA7473F}"/>
          </ac:spMkLst>
        </pc:spChg>
      </pc:sldChg>
      <pc:sldChg chg="new del">
        <pc:chgData name="用 共" userId="674416862f0b68f3" providerId="LiveId" clId="{58B342A6-1237-4BD5-A999-5A7C1836D3BC}" dt="2023-02-17T04:46:24.989" v="229" actId="47"/>
        <pc:sldMkLst>
          <pc:docMk/>
          <pc:sldMk cId="1796886787" sldId="288"/>
        </pc:sldMkLst>
      </pc:sldChg>
      <pc:sldChg chg="modSp new mod">
        <pc:chgData name="用 共" userId="674416862f0b68f3" providerId="LiveId" clId="{58B342A6-1237-4BD5-A999-5A7C1836D3BC}" dt="2023-02-17T04:47:21.649" v="272" actId="20577"/>
        <pc:sldMkLst>
          <pc:docMk/>
          <pc:sldMk cId="1105663252" sldId="289"/>
        </pc:sldMkLst>
        <pc:spChg chg="mod">
          <ac:chgData name="用 共" userId="674416862f0b68f3" providerId="LiveId" clId="{58B342A6-1237-4BD5-A999-5A7C1836D3BC}" dt="2023-02-17T04:47:21.649" v="272" actId="20577"/>
          <ac:spMkLst>
            <pc:docMk/>
            <pc:sldMk cId="1105663252" sldId="289"/>
            <ac:spMk id="2" creationId="{17E700E8-6C60-C31F-794B-34FEBD0B6A37}"/>
          </ac:spMkLst>
        </pc:spChg>
      </pc:sldChg>
      <pc:sldChg chg="modSp add mod">
        <pc:chgData name="用 共" userId="674416862f0b68f3" providerId="LiveId" clId="{58B342A6-1237-4BD5-A999-5A7C1836D3BC}" dt="2023-02-17T05:07:31.288" v="1295" actId="20577"/>
        <pc:sldMkLst>
          <pc:docMk/>
          <pc:sldMk cId="2236218118" sldId="290"/>
        </pc:sldMkLst>
        <pc:spChg chg="mod">
          <ac:chgData name="用 共" userId="674416862f0b68f3" providerId="LiveId" clId="{58B342A6-1237-4BD5-A999-5A7C1836D3BC}" dt="2023-02-17T04:55:17.192" v="656" actId="20577"/>
          <ac:spMkLst>
            <pc:docMk/>
            <pc:sldMk cId="2236218118" sldId="290"/>
            <ac:spMk id="2" creationId="{FEAF9E4B-3C46-1D2D-6021-473EB00EB0A2}"/>
          </ac:spMkLst>
        </pc:spChg>
        <pc:spChg chg="mod">
          <ac:chgData name="用 共" userId="674416862f0b68f3" providerId="LiveId" clId="{58B342A6-1237-4BD5-A999-5A7C1836D3BC}" dt="2023-02-17T05:07:31.288" v="1295" actId="20577"/>
          <ac:spMkLst>
            <pc:docMk/>
            <pc:sldMk cId="2236218118" sldId="290"/>
            <ac:spMk id="3" creationId="{1AF7C067-B555-1452-209C-0FF10BA7473F}"/>
          </ac:spMkLst>
        </pc:spChg>
      </pc:sldChg>
      <pc:sldChg chg="modSp add del mod">
        <pc:chgData name="用 共" userId="674416862f0b68f3" providerId="LiveId" clId="{58B342A6-1237-4BD5-A999-5A7C1836D3BC}" dt="2023-02-17T04:50:45.763" v="431" actId="47"/>
        <pc:sldMkLst>
          <pc:docMk/>
          <pc:sldMk cId="2635830265" sldId="290"/>
        </pc:sldMkLst>
        <pc:spChg chg="mod">
          <ac:chgData name="用 共" userId="674416862f0b68f3" providerId="LiveId" clId="{58B342A6-1237-4BD5-A999-5A7C1836D3BC}" dt="2023-02-17T04:49:36.226" v="322" actId="20577"/>
          <ac:spMkLst>
            <pc:docMk/>
            <pc:sldMk cId="2635830265" sldId="290"/>
            <ac:spMk id="2" creationId="{FEAF9E4B-3C46-1D2D-6021-473EB00EB0A2}"/>
          </ac:spMkLst>
        </pc:spChg>
        <pc:spChg chg="mod">
          <ac:chgData name="用 共" userId="674416862f0b68f3" providerId="LiveId" clId="{58B342A6-1237-4BD5-A999-5A7C1836D3BC}" dt="2023-02-17T04:50:40.755" v="429" actId="20577"/>
          <ac:spMkLst>
            <pc:docMk/>
            <pc:sldMk cId="2635830265" sldId="290"/>
            <ac:spMk id="3" creationId="{1AF7C067-B555-1452-209C-0FF10BA7473F}"/>
          </ac:spMkLst>
        </pc:spChg>
      </pc:sldChg>
      <pc:sldChg chg="add del">
        <pc:chgData name="用 共" userId="674416862f0b68f3" providerId="LiveId" clId="{58B342A6-1237-4BD5-A999-5A7C1836D3BC}" dt="2023-02-17T04:50:45.763" v="431" actId="47"/>
        <pc:sldMkLst>
          <pc:docMk/>
          <pc:sldMk cId="73189812" sldId="291"/>
        </pc:sldMkLst>
      </pc:sldChg>
      <pc:sldChg chg="modSp add mod">
        <pc:chgData name="用 共" userId="674416862f0b68f3" providerId="LiveId" clId="{58B342A6-1237-4BD5-A999-5A7C1836D3BC}" dt="2023-02-17T04:59:18.600" v="906" actId="20577"/>
        <pc:sldMkLst>
          <pc:docMk/>
          <pc:sldMk cId="763771747" sldId="291"/>
        </pc:sldMkLst>
        <pc:spChg chg="mod">
          <ac:chgData name="用 共" userId="674416862f0b68f3" providerId="LiveId" clId="{58B342A6-1237-4BD5-A999-5A7C1836D3BC}" dt="2023-02-17T04:56:49.913" v="781" actId="20577"/>
          <ac:spMkLst>
            <pc:docMk/>
            <pc:sldMk cId="763771747" sldId="291"/>
            <ac:spMk id="2" creationId="{FEAF9E4B-3C46-1D2D-6021-473EB00EB0A2}"/>
          </ac:spMkLst>
        </pc:spChg>
        <pc:spChg chg="mod">
          <ac:chgData name="用 共" userId="674416862f0b68f3" providerId="LiveId" clId="{58B342A6-1237-4BD5-A999-5A7C1836D3BC}" dt="2023-02-17T04:59:18.600" v="906" actId="20577"/>
          <ac:spMkLst>
            <pc:docMk/>
            <pc:sldMk cId="763771747" sldId="291"/>
            <ac:spMk id="3" creationId="{1AF7C067-B555-1452-209C-0FF10BA7473F}"/>
          </ac:spMkLst>
        </pc:spChg>
      </pc:sldChg>
      <pc:sldChg chg="modSp add mod">
        <pc:chgData name="用 共" userId="674416862f0b68f3" providerId="LiveId" clId="{58B342A6-1237-4BD5-A999-5A7C1836D3BC}" dt="2023-02-17T05:00:12.436" v="964" actId="20577"/>
        <pc:sldMkLst>
          <pc:docMk/>
          <pc:sldMk cId="160933870" sldId="292"/>
        </pc:sldMkLst>
        <pc:spChg chg="mod">
          <ac:chgData name="用 共" userId="674416862f0b68f3" providerId="LiveId" clId="{58B342A6-1237-4BD5-A999-5A7C1836D3BC}" dt="2023-02-17T04:58:21.332" v="888" actId="20577"/>
          <ac:spMkLst>
            <pc:docMk/>
            <pc:sldMk cId="160933870" sldId="292"/>
            <ac:spMk id="2" creationId="{FEAF9E4B-3C46-1D2D-6021-473EB00EB0A2}"/>
          </ac:spMkLst>
        </pc:spChg>
        <pc:spChg chg="mod">
          <ac:chgData name="用 共" userId="674416862f0b68f3" providerId="LiveId" clId="{58B342A6-1237-4BD5-A999-5A7C1836D3BC}" dt="2023-02-17T05:00:12.436" v="964" actId="20577"/>
          <ac:spMkLst>
            <pc:docMk/>
            <pc:sldMk cId="160933870" sldId="292"/>
            <ac:spMk id="3" creationId="{1AF7C067-B555-1452-209C-0FF10BA7473F}"/>
          </ac:spMkLst>
        </pc:spChg>
      </pc:sldChg>
      <pc:sldChg chg="add del">
        <pc:chgData name="用 共" userId="674416862f0b68f3" providerId="LiveId" clId="{58B342A6-1237-4BD5-A999-5A7C1836D3BC}" dt="2023-02-17T04:50:45.763" v="431" actId="47"/>
        <pc:sldMkLst>
          <pc:docMk/>
          <pc:sldMk cId="1953691253" sldId="292"/>
        </pc:sldMkLst>
      </pc:sldChg>
      <pc:sldChg chg="modSp add mod">
        <pc:chgData name="用 共" userId="674416862f0b68f3" providerId="LiveId" clId="{58B342A6-1237-4BD5-A999-5A7C1836D3BC}" dt="2023-02-17T05:01:08.146" v="1012" actId="20577"/>
        <pc:sldMkLst>
          <pc:docMk/>
          <pc:sldMk cId="239509483" sldId="293"/>
        </pc:sldMkLst>
        <pc:spChg chg="mod">
          <ac:chgData name="用 共" userId="674416862f0b68f3" providerId="LiveId" clId="{58B342A6-1237-4BD5-A999-5A7C1836D3BC}" dt="2023-02-17T05:00:22.108" v="975" actId="20577"/>
          <ac:spMkLst>
            <pc:docMk/>
            <pc:sldMk cId="239509483" sldId="293"/>
            <ac:spMk id="2" creationId="{FEAF9E4B-3C46-1D2D-6021-473EB00EB0A2}"/>
          </ac:spMkLst>
        </pc:spChg>
        <pc:spChg chg="mod">
          <ac:chgData name="用 共" userId="674416862f0b68f3" providerId="LiveId" clId="{58B342A6-1237-4BD5-A999-5A7C1836D3BC}" dt="2023-02-17T05:01:08.146" v="1012" actId="20577"/>
          <ac:spMkLst>
            <pc:docMk/>
            <pc:sldMk cId="239509483" sldId="293"/>
            <ac:spMk id="3" creationId="{1AF7C067-B555-1452-209C-0FF10BA7473F}"/>
          </ac:spMkLst>
        </pc:spChg>
      </pc:sldChg>
      <pc:sldChg chg="modSp add del mod">
        <pc:chgData name="用 共" userId="674416862f0b68f3" providerId="LiveId" clId="{58B342A6-1237-4BD5-A999-5A7C1836D3BC}" dt="2023-02-17T04:54:33.528" v="609" actId="47"/>
        <pc:sldMkLst>
          <pc:docMk/>
          <pc:sldMk cId="1103256343" sldId="293"/>
        </pc:sldMkLst>
        <pc:spChg chg="mod">
          <ac:chgData name="用 共" userId="674416862f0b68f3" providerId="LiveId" clId="{58B342A6-1237-4BD5-A999-5A7C1836D3BC}" dt="2023-02-17T04:50:57.612" v="453" actId="20577"/>
          <ac:spMkLst>
            <pc:docMk/>
            <pc:sldMk cId="1103256343" sldId="293"/>
            <ac:spMk id="2" creationId="{FEAF9E4B-3C46-1D2D-6021-473EB00EB0A2}"/>
          </ac:spMkLst>
        </pc:spChg>
      </pc:sldChg>
      <pc:sldChg chg="modSp add mod">
        <pc:chgData name="用 共" userId="674416862f0b68f3" providerId="LiveId" clId="{58B342A6-1237-4BD5-A999-5A7C1836D3BC}" dt="2023-02-17T05:02:47.637" v="1143"/>
        <pc:sldMkLst>
          <pc:docMk/>
          <pc:sldMk cId="3684817039" sldId="294"/>
        </pc:sldMkLst>
        <pc:spChg chg="mod">
          <ac:chgData name="用 共" userId="674416862f0b68f3" providerId="LiveId" clId="{58B342A6-1237-4BD5-A999-5A7C1836D3BC}" dt="2023-02-17T05:02:47.637" v="1143"/>
          <ac:spMkLst>
            <pc:docMk/>
            <pc:sldMk cId="3684817039" sldId="294"/>
            <ac:spMk id="2" creationId="{FEAF9E4B-3C46-1D2D-6021-473EB00EB0A2}"/>
          </ac:spMkLst>
        </pc:spChg>
        <pc:spChg chg="mod">
          <ac:chgData name="用 共" userId="674416862f0b68f3" providerId="LiveId" clId="{58B342A6-1237-4BD5-A999-5A7C1836D3BC}" dt="2023-02-17T05:01:45.363" v="1029" actId="20577"/>
          <ac:spMkLst>
            <pc:docMk/>
            <pc:sldMk cId="3684817039" sldId="294"/>
            <ac:spMk id="3" creationId="{1AF7C067-B555-1452-209C-0FF10BA7473F}"/>
          </ac:spMkLst>
        </pc:spChg>
      </pc:sldChg>
      <pc:sldChg chg="addSp modSp add mod">
        <pc:chgData name="用 共" userId="674416862f0b68f3" providerId="LiveId" clId="{58B342A6-1237-4BD5-A999-5A7C1836D3BC}" dt="2023-02-17T05:02:51.324" v="1144"/>
        <pc:sldMkLst>
          <pc:docMk/>
          <pc:sldMk cId="752544080" sldId="295"/>
        </pc:sldMkLst>
        <pc:spChg chg="mod">
          <ac:chgData name="用 共" userId="674416862f0b68f3" providerId="LiveId" clId="{58B342A6-1237-4BD5-A999-5A7C1836D3BC}" dt="2023-02-17T05:02:51.324" v="1144"/>
          <ac:spMkLst>
            <pc:docMk/>
            <pc:sldMk cId="752544080" sldId="295"/>
            <ac:spMk id="2" creationId="{FEAF9E4B-3C46-1D2D-6021-473EB00EB0A2}"/>
          </ac:spMkLst>
        </pc:spChg>
        <pc:spChg chg="mod">
          <ac:chgData name="用 共" userId="674416862f0b68f3" providerId="LiveId" clId="{58B342A6-1237-4BD5-A999-5A7C1836D3BC}" dt="2023-02-17T05:02:24.965" v="1135" actId="21"/>
          <ac:spMkLst>
            <pc:docMk/>
            <pc:sldMk cId="752544080" sldId="295"/>
            <ac:spMk id="3" creationId="{1AF7C067-B555-1452-209C-0FF10BA7473F}"/>
          </ac:spMkLst>
        </pc:spChg>
        <pc:spChg chg="add mod">
          <ac:chgData name="用 共" userId="674416862f0b68f3" providerId="LiveId" clId="{58B342A6-1237-4BD5-A999-5A7C1836D3BC}" dt="2023-02-17T05:02:38.764" v="1140" actId="1076"/>
          <ac:spMkLst>
            <pc:docMk/>
            <pc:sldMk cId="752544080" sldId="295"/>
            <ac:spMk id="4" creationId="{EA8962D0-CDA3-27DC-942F-7421E1A5840E}"/>
          </ac:spMkLst>
        </pc:spChg>
      </pc:sldChg>
      <pc:sldChg chg="addSp delSp modSp add mod">
        <pc:chgData name="用 共" userId="674416862f0b68f3" providerId="LiveId" clId="{58B342A6-1237-4BD5-A999-5A7C1836D3BC}" dt="2023-02-17T05:03:25.148" v="1168" actId="14100"/>
        <pc:sldMkLst>
          <pc:docMk/>
          <pc:sldMk cId="2217868654" sldId="296"/>
        </pc:sldMkLst>
        <pc:spChg chg="mod">
          <ac:chgData name="用 共" userId="674416862f0b68f3" providerId="LiveId" clId="{58B342A6-1237-4BD5-A999-5A7C1836D3BC}" dt="2023-02-17T05:03:08.471" v="1150"/>
          <ac:spMkLst>
            <pc:docMk/>
            <pc:sldMk cId="2217868654" sldId="296"/>
            <ac:spMk id="3" creationId="{1AF7C067-B555-1452-209C-0FF10BA7473F}"/>
          </ac:spMkLst>
        </pc:spChg>
        <pc:spChg chg="mod">
          <ac:chgData name="用 共" userId="674416862f0b68f3" providerId="LiveId" clId="{58B342A6-1237-4BD5-A999-5A7C1836D3BC}" dt="2023-02-17T05:03:25.148" v="1168" actId="14100"/>
          <ac:spMkLst>
            <pc:docMk/>
            <pc:sldMk cId="2217868654" sldId="296"/>
            <ac:spMk id="4" creationId="{EA8962D0-CDA3-27DC-942F-7421E1A5840E}"/>
          </ac:spMkLst>
        </pc:spChg>
        <pc:picChg chg="add del">
          <ac:chgData name="用 共" userId="674416862f0b68f3" providerId="LiveId" clId="{58B342A6-1237-4BD5-A999-5A7C1836D3BC}" dt="2023-02-17T05:03:18.932" v="1158" actId="22"/>
          <ac:picMkLst>
            <pc:docMk/>
            <pc:sldMk cId="2217868654" sldId="296"/>
            <ac:picMk id="6" creationId="{6E355331-99EC-EDD5-BA63-45F7257E6532}"/>
          </ac:picMkLst>
        </pc:picChg>
      </pc:sldChg>
      <pc:sldChg chg="delSp modSp add mod">
        <pc:chgData name="用 共" userId="674416862f0b68f3" providerId="LiveId" clId="{58B342A6-1237-4BD5-A999-5A7C1836D3BC}" dt="2023-02-17T05:06:59.519" v="1277" actId="6549"/>
        <pc:sldMkLst>
          <pc:docMk/>
          <pc:sldMk cId="3424747214" sldId="297"/>
        </pc:sldMkLst>
        <pc:spChg chg="mod">
          <ac:chgData name="用 共" userId="674416862f0b68f3" providerId="LiveId" clId="{58B342A6-1237-4BD5-A999-5A7C1836D3BC}" dt="2023-02-17T05:06:59.519" v="1277" actId="6549"/>
          <ac:spMkLst>
            <pc:docMk/>
            <pc:sldMk cId="3424747214" sldId="297"/>
            <ac:spMk id="3" creationId="{1AF7C067-B555-1452-209C-0FF10BA7473F}"/>
          </ac:spMkLst>
        </pc:spChg>
        <pc:spChg chg="del mod">
          <ac:chgData name="用 共" userId="674416862f0b68f3" providerId="LiveId" clId="{58B342A6-1237-4BD5-A999-5A7C1836D3BC}" dt="2023-02-17T05:03:41.260" v="1172" actId="478"/>
          <ac:spMkLst>
            <pc:docMk/>
            <pc:sldMk cId="3424747214" sldId="297"/>
            <ac:spMk id="4" creationId="{EA8962D0-CDA3-27DC-942F-7421E1A5840E}"/>
          </ac:spMkLst>
        </pc:spChg>
      </pc:sldChg>
      <pc:sldChg chg="modSp add mod ord">
        <pc:chgData name="用 共" userId="674416862f0b68f3" providerId="LiveId" clId="{58B342A6-1237-4BD5-A999-5A7C1836D3BC}" dt="2023-02-17T05:06:56.521" v="1274"/>
        <pc:sldMkLst>
          <pc:docMk/>
          <pc:sldMk cId="2227543121" sldId="298"/>
        </pc:sldMkLst>
        <pc:spChg chg="mod">
          <ac:chgData name="用 共" userId="674416862f0b68f3" providerId="LiveId" clId="{58B342A6-1237-4BD5-A999-5A7C1836D3BC}" dt="2023-02-17T05:06:21.362" v="1272" actId="20577"/>
          <ac:spMkLst>
            <pc:docMk/>
            <pc:sldMk cId="2227543121" sldId="298"/>
            <ac:spMk id="3" creationId="{1AF7C067-B555-1452-209C-0FF10BA7473F}"/>
          </ac:spMkLst>
        </pc:spChg>
      </pc:sldChg>
      <pc:sldMasterChg chg="modSldLayout">
        <pc:chgData name="用 共" userId="674416862f0b68f3" providerId="LiveId" clId="{58B342A6-1237-4BD5-A999-5A7C1836D3BC}" dt="2023-02-17T04:41:09.839" v="160" actId="14100"/>
        <pc:sldMasterMkLst>
          <pc:docMk/>
          <pc:sldMasterMk cId="3231492596" sldId="2147483648"/>
        </pc:sldMasterMkLst>
        <pc:sldLayoutChg chg="modSp mod">
          <pc:chgData name="用 共" userId="674416862f0b68f3" providerId="LiveId" clId="{58B342A6-1237-4BD5-A999-5A7C1836D3BC}" dt="2023-02-17T04:41:09.839" v="160" actId="14100"/>
          <pc:sldLayoutMkLst>
            <pc:docMk/>
            <pc:sldMasterMk cId="3231492596" sldId="2147483648"/>
            <pc:sldLayoutMk cId="673516550" sldId="2147483661"/>
          </pc:sldLayoutMkLst>
          <pc:spChg chg="mod">
            <ac:chgData name="用 共" userId="674416862f0b68f3" providerId="LiveId" clId="{58B342A6-1237-4BD5-A999-5A7C1836D3BC}" dt="2023-02-17T04:41:05.401" v="159" actId="1076"/>
            <ac:spMkLst>
              <pc:docMk/>
              <pc:sldMasterMk cId="3231492596" sldId="2147483648"/>
              <pc:sldLayoutMk cId="673516550" sldId="2147483661"/>
              <ac:spMk id="2" creationId="{0BCA9FD1-16CE-EC62-6B01-438BF03B656C}"/>
            </ac:spMkLst>
          </pc:spChg>
          <pc:spChg chg="mod">
            <ac:chgData name="用 共" userId="674416862f0b68f3" providerId="LiveId" clId="{58B342A6-1237-4BD5-A999-5A7C1836D3BC}" dt="2023-02-17T04:41:09.839" v="160" actId="14100"/>
            <ac:spMkLst>
              <pc:docMk/>
              <pc:sldMasterMk cId="3231492596" sldId="2147483648"/>
              <pc:sldLayoutMk cId="673516550" sldId="2147483661"/>
              <ac:spMk id="3" creationId="{B3071958-57C5-2225-82CD-2D7A6C01B9F7}"/>
            </ac:spMkLst>
          </pc:spChg>
        </pc:sldLayoutChg>
      </pc:sldMasterChg>
    </pc:docChg>
  </pc:docChgLst>
  <pc:docChgLst>
    <pc:chgData name="Alpha Alpha" userId="674416862f0b68f3" providerId="LiveId" clId="{459D24F1-7108-4A6E-A5C5-BF74F810AD4E}"/>
    <pc:docChg chg="undo redo custSel addSld delSld modSld sldOrd modMainMaster addSection modSection">
      <pc:chgData name="Alpha Alpha" userId="674416862f0b68f3" providerId="LiveId" clId="{459D24F1-7108-4A6E-A5C5-BF74F810AD4E}" dt="2022-12-29T19:17:08.836" v="2508" actId="14100"/>
      <pc:docMkLst>
        <pc:docMk/>
      </pc:docMkLst>
      <pc:sldChg chg="addSp delSp modSp new mod modTransition modClrScheme chgLayout">
        <pc:chgData name="Alpha Alpha" userId="674416862f0b68f3" providerId="LiveId" clId="{459D24F1-7108-4A6E-A5C5-BF74F810AD4E}" dt="2022-12-29T18:05:15.046" v="1328" actId="1076"/>
        <pc:sldMkLst>
          <pc:docMk/>
          <pc:sldMk cId="2368377380" sldId="256"/>
        </pc:sldMkLst>
        <pc:spChg chg="mod ord">
          <ac:chgData name="Alpha Alpha" userId="674416862f0b68f3" providerId="LiveId" clId="{459D24F1-7108-4A6E-A5C5-BF74F810AD4E}" dt="2022-12-29T18:04:41.709" v="1319" actId="1076"/>
          <ac:spMkLst>
            <pc:docMk/>
            <pc:sldMk cId="2368377380" sldId="256"/>
            <ac:spMk id="2" creationId="{3BDA8FF0-0327-53F9-0BE1-7BCE40BA9AF6}"/>
          </ac:spMkLst>
        </pc:spChg>
        <pc:spChg chg="del">
          <ac:chgData name="Alpha Alpha" userId="674416862f0b68f3" providerId="LiveId" clId="{459D24F1-7108-4A6E-A5C5-BF74F810AD4E}" dt="2022-12-29T18:03:10.584" v="1272" actId="700"/>
          <ac:spMkLst>
            <pc:docMk/>
            <pc:sldMk cId="2368377380" sldId="256"/>
            <ac:spMk id="3" creationId="{488D376C-CB47-787A-D898-988FEC50503B}"/>
          </ac:spMkLst>
        </pc:spChg>
        <pc:spChg chg="add mod ord">
          <ac:chgData name="Alpha Alpha" userId="674416862f0b68f3" providerId="LiveId" clId="{459D24F1-7108-4A6E-A5C5-BF74F810AD4E}" dt="2022-12-29T18:04:41.709" v="1319" actId="1076"/>
          <ac:spMkLst>
            <pc:docMk/>
            <pc:sldMk cId="2368377380" sldId="256"/>
            <ac:spMk id="4" creationId="{F734B72C-7825-432E-E37F-DE50F3A2716C}"/>
          </ac:spMkLst>
        </pc:spChg>
        <pc:spChg chg="add del mod">
          <ac:chgData name="Alpha Alpha" userId="674416862f0b68f3" providerId="LiveId" clId="{459D24F1-7108-4A6E-A5C5-BF74F810AD4E}" dt="2022-12-29T18:04:41.535" v="1318"/>
          <ac:spMkLst>
            <pc:docMk/>
            <pc:sldMk cId="2368377380" sldId="256"/>
            <ac:spMk id="5" creationId="{F54B6A4D-1274-24C2-DCD8-F2B0657A268A}"/>
          </ac:spMkLst>
        </pc:spChg>
        <pc:picChg chg="add mod">
          <ac:chgData name="Alpha Alpha" userId="674416862f0b68f3" providerId="LiveId" clId="{459D24F1-7108-4A6E-A5C5-BF74F810AD4E}" dt="2022-12-29T18:05:15.046" v="1328" actId="1076"/>
          <ac:picMkLst>
            <pc:docMk/>
            <pc:sldMk cId="2368377380" sldId="256"/>
            <ac:picMk id="7" creationId="{FA43F3C6-2BC7-2441-0CDD-1939D9B5518A}"/>
          </ac:picMkLst>
        </pc:picChg>
      </pc:sldChg>
      <pc:sldChg chg="addSp delSp modSp new del mod modTransition chgLayout">
        <pc:chgData name="Alpha Alpha" userId="674416862f0b68f3" providerId="LiveId" clId="{459D24F1-7108-4A6E-A5C5-BF74F810AD4E}" dt="2022-12-29T16:05:33.022" v="310" actId="47"/>
        <pc:sldMkLst>
          <pc:docMk/>
          <pc:sldMk cId="3608419697" sldId="257"/>
        </pc:sldMkLst>
        <pc:spChg chg="mod ord">
          <ac:chgData name="Alpha Alpha" userId="674416862f0b68f3" providerId="LiveId" clId="{459D24F1-7108-4A6E-A5C5-BF74F810AD4E}" dt="2022-12-29T15:55:56.759" v="75" actId="700"/>
          <ac:spMkLst>
            <pc:docMk/>
            <pc:sldMk cId="3608419697" sldId="257"/>
            <ac:spMk id="2" creationId="{94704619-1517-D4FC-4E56-43844069DCEC}"/>
          </ac:spMkLst>
        </pc:spChg>
        <pc:spChg chg="mod ord">
          <ac:chgData name="Alpha Alpha" userId="674416862f0b68f3" providerId="LiveId" clId="{459D24F1-7108-4A6E-A5C5-BF74F810AD4E}" dt="2022-12-29T16:03:26.268" v="286" actId="20577"/>
          <ac:spMkLst>
            <pc:docMk/>
            <pc:sldMk cId="3608419697" sldId="257"/>
            <ac:spMk id="3" creationId="{C9C9693C-6D04-9313-9588-2355134F5208}"/>
          </ac:spMkLst>
        </pc:spChg>
        <pc:spChg chg="add del mod">
          <ac:chgData name="Alpha Alpha" userId="674416862f0b68f3" providerId="LiveId" clId="{459D24F1-7108-4A6E-A5C5-BF74F810AD4E}" dt="2022-12-29T15:56:39.262" v="81"/>
          <ac:spMkLst>
            <pc:docMk/>
            <pc:sldMk cId="3608419697" sldId="257"/>
            <ac:spMk id="5" creationId="{C71630F3-511F-F1BB-6CE0-765FDE43B056}"/>
          </ac:spMkLst>
        </pc:spChg>
        <pc:spChg chg="add del mod">
          <ac:chgData name="Alpha Alpha" userId="674416862f0b68f3" providerId="LiveId" clId="{459D24F1-7108-4A6E-A5C5-BF74F810AD4E}" dt="2022-12-29T15:56:39.262" v="81"/>
          <ac:spMkLst>
            <pc:docMk/>
            <pc:sldMk cId="3608419697" sldId="257"/>
            <ac:spMk id="6" creationId="{7080A303-5978-F07F-0AD4-3F2AC770EC5E}"/>
          </ac:spMkLst>
        </pc:spChg>
        <pc:spChg chg="add del mod">
          <ac:chgData name="Alpha Alpha" userId="674416862f0b68f3" providerId="LiveId" clId="{459D24F1-7108-4A6E-A5C5-BF74F810AD4E}" dt="2022-12-29T16:02:15.308" v="230" actId="478"/>
          <ac:spMkLst>
            <pc:docMk/>
            <pc:sldMk cId="3608419697" sldId="257"/>
            <ac:spMk id="17" creationId="{1DD7632E-F84C-9B6D-6491-14666C6BDEB6}"/>
          </ac:spMkLst>
        </pc:spChg>
        <pc:picChg chg="add mod">
          <ac:chgData name="Alpha Alpha" userId="674416862f0b68f3" providerId="LiveId" clId="{459D24F1-7108-4A6E-A5C5-BF74F810AD4E}" dt="2022-12-29T15:57:47.356" v="139" actId="1035"/>
          <ac:picMkLst>
            <pc:docMk/>
            <pc:sldMk cId="3608419697" sldId="257"/>
            <ac:picMk id="4" creationId="{FDCE0A4C-C910-7568-4A2F-EFBBB83D65F7}"/>
          </ac:picMkLst>
        </pc:picChg>
        <pc:picChg chg="add del mod">
          <ac:chgData name="Alpha Alpha" userId="674416862f0b68f3" providerId="LiveId" clId="{459D24F1-7108-4A6E-A5C5-BF74F810AD4E}" dt="2022-12-29T15:56:39.262" v="81"/>
          <ac:picMkLst>
            <pc:docMk/>
            <pc:sldMk cId="3608419697" sldId="257"/>
            <ac:picMk id="7" creationId="{8D7E53FA-8661-1034-969E-6AC041201EFA}"/>
          </ac:picMkLst>
        </pc:picChg>
        <pc:picChg chg="add del mod">
          <ac:chgData name="Alpha Alpha" userId="674416862f0b68f3" providerId="LiveId" clId="{459D24F1-7108-4A6E-A5C5-BF74F810AD4E}" dt="2022-12-29T15:57:20.334" v="114" actId="21"/>
          <ac:picMkLst>
            <pc:docMk/>
            <pc:sldMk cId="3608419697" sldId="257"/>
            <ac:picMk id="9" creationId="{AE470503-08C0-CD11-B8FC-9E455DB30516}"/>
          </ac:picMkLst>
        </pc:picChg>
        <pc:picChg chg="add del mod">
          <ac:chgData name="Alpha Alpha" userId="674416862f0b68f3" providerId="LiveId" clId="{459D24F1-7108-4A6E-A5C5-BF74F810AD4E}" dt="2022-12-29T15:57:25.102" v="119"/>
          <ac:picMkLst>
            <pc:docMk/>
            <pc:sldMk cId="3608419697" sldId="257"/>
            <ac:picMk id="10" creationId="{64BFD0BB-ED72-43B7-2280-77FE83D5FE7D}"/>
          </ac:picMkLst>
        </pc:picChg>
        <pc:picChg chg="add del mod">
          <ac:chgData name="Alpha Alpha" userId="674416862f0b68f3" providerId="LiveId" clId="{459D24F1-7108-4A6E-A5C5-BF74F810AD4E}" dt="2022-12-29T15:57:32.317" v="123"/>
          <ac:picMkLst>
            <pc:docMk/>
            <pc:sldMk cId="3608419697" sldId="257"/>
            <ac:picMk id="11" creationId="{01B8061C-C9FF-F11C-B3D0-4997232A35BC}"/>
          </ac:picMkLst>
        </pc:picChg>
        <pc:picChg chg="add del mod">
          <ac:chgData name="Alpha Alpha" userId="674416862f0b68f3" providerId="LiveId" clId="{459D24F1-7108-4A6E-A5C5-BF74F810AD4E}" dt="2022-12-29T15:57:34.878" v="127"/>
          <ac:picMkLst>
            <pc:docMk/>
            <pc:sldMk cId="3608419697" sldId="257"/>
            <ac:picMk id="12" creationId="{56952EB6-3261-551B-2489-A3B30CFA1212}"/>
          </ac:picMkLst>
        </pc:picChg>
        <pc:picChg chg="add del mod">
          <ac:chgData name="Alpha Alpha" userId="674416862f0b68f3" providerId="LiveId" clId="{459D24F1-7108-4A6E-A5C5-BF74F810AD4E}" dt="2022-12-29T15:57:40.606" v="130"/>
          <ac:picMkLst>
            <pc:docMk/>
            <pc:sldMk cId="3608419697" sldId="257"/>
            <ac:picMk id="13" creationId="{34F288C9-D2D1-E74F-0BBE-3D717DDEDE50}"/>
          </ac:picMkLst>
        </pc:picChg>
        <pc:picChg chg="add del mod">
          <ac:chgData name="Alpha Alpha" userId="674416862f0b68f3" providerId="LiveId" clId="{459D24F1-7108-4A6E-A5C5-BF74F810AD4E}" dt="2022-12-29T15:57:43.761" v="134"/>
          <ac:picMkLst>
            <pc:docMk/>
            <pc:sldMk cId="3608419697" sldId="257"/>
            <ac:picMk id="14" creationId="{EF9F4E85-7C4E-352B-1BFE-485F43AB206B}"/>
          </ac:picMkLst>
        </pc:picChg>
        <pc:picChg chg="add del mod">
          <ac:chgData name="Alpha Alpha" userId="674416862f0b68f3" providerId="LiveId" clId="{459D24F1-7108-4A6E-A5C5-BF74F810AD4E}" dt="2022-12-29T15:57:46.559" v="138"/>
          <ac:picMkLst>
            <pc:docMk/>
            <pc:sldMk cId="3608419697" sldId="257"/>
            <ac:picMk id="15" creationId="{3A616A3B-7172-1F10-DF9E-6E66C144175F}"/>
          </ac:picMkLst>
        </pc:picChg>
        <pc:picChg chg="add del mod">
          <ac:chgData name="Alpha Alpha" userId="674416862f0b68f3" providerId="LiveId" clId="{459D24F1-7108-4A6E-A5C5-BF74F810AD4E}" dt="2022-12-29T15:57:49.374" v="141"/>
          <ac:picMkLst>
            <pc:docMk/>
            <pc:sldMk cId="3608419697" sldId="257"/>
            <ac:picMk id="16" creationId="{ADC84673-C37C-74D7-CC59-4478062B9F07}"/>
          </ac:picMkLst>
        </pc:picChg>
      </pc:sldChg>
      <pc:sldChg chg="addSp delSp modSp new mod modTransition modClrScheme chgLayout">
        <pc:chgData name="Alpha Alpha" userId="674416862f0b68f3" providerId="LiveId" clId="{459D24F1-7108-4A6E-A5C5-BF74F810AD4E}" dt="2022-12-29T16:05:18.356" v="309"/>
        <pc:sldMkLst>
          <pc:docMk/>
          <pc:sldMk cId="2770039050" sldId="258"/>
        </pc:sldMkLst>
        <pc:spChg chg="del mod ord">
          <ac:chgData name="Alpha Alpha" userId="674416862f0b68f3" providerId="LiveId" clId="{459D24F1-7108-4A6E-A5C5-BF74F810AD4E}" dt="2022-12-29T13:24:20.486" v="19" actId="700"/>
          <ac:spMkLst>
            <pc:docMk/>
            <pc:sldMk cId="2770039050" sldId="258"/>
            <ac:spMk id="2" creationId="{03D9714A-66B2-53BB-8E30-076E78B0C047}"/>
          </ac:spMkLst>
        </pc:spChg>
        <pc:spChg chg="del mod ord">
          <ac:chgData name="Alpha Alpha" userId="674416862f0b68f3" providerId="LiveId" clId="{459D24F1-7108-4A6E-A5C5-BF74F810AD4E}" dt="2022-12-29T13:24:20.486" v="19" actId="700"/>
          <ac:spMkLst>
            <pc:docMk/>
            <pc:sldMk cId="2770039050" sldId="258"/>
            <ac:spMk id="3" creationId="{5A622C80-3A1A-0CFA-27AA-2C59D5C598F1}"/>
          </ac:spMkLst>
        </pc:spChg>
        <pc:spChg chg="add del mod ord">
          <ac:chgData name="Alpha Alpha" userId="674416862f0b68f3" providerId="LiveId" clId="{459D24F1-7108-4A6E-A5C5-BF74F810AD4E}" dt="2022-12-29T13:24:24.200" v="20" actId="700"/>
          <ac:spMkLst>
            <pc:docMk/>
            <pc:sldMk cId="2770039050" sldId="258"/>
            <ac:spMk id="4" creationId="{DD6D9E88-05B9-FC39-9ED3-9C2DE1E6244A}"/>
          </ac:spMkLst>
        </pc:spChg>
        <pc:spChg chg="add del mod ord">
          <ac:chgData name="Alpha Alpha" userId="674416862f0b68f3" providerId="LiveId" clId="{459D24F1-7108-4A6E-A5C5-BF74F810AD4E}" dt="2022-12-29T13:24:24.200" v="20" actId="700"/>
          <ac:spMkLst>
            <pc:docMk/>
            <pc:sldMk cId="2770039050" sldId="258"/>
            <ac:spMk id="5" creationId="{EA250863-83C9-03F3-216C-6FA7FBFA8378}"/>
          </ac:spMkLst>
        </pc:spChg>
        <pc:spChg chg="add mod ord">
          <ac:chgData name="Alpha Alpha" userId="674416862f0b68f3" providerId="LiveId" clId="{459D24F1-7108-4A6E-A5C5-BF74F810AD4E}" dt="2022-12-29T15:51:57.439" v="60" actId="14100"/>
          <ac:spMkLst>
            <pc:docMk/>
            <pc:sldMk cId="2770039050" sldId="258"/>
            <ac:spMk id="6" creationId="{AFA18507-7E83-B348-8BFF-1DC7A616243D}"/>
          </ac:spMkLst>
        </pc:spChg>
        <pc:spChg chg="add del mod ord">
          <ac:chgData name="Alpha Alpha" userId="674416862f0b68f3" providerId="LiveId" clId="{459D24F1-7108-4A6E-A5C5-BF74F810AD4E}" dt="2022-12-29T15:50:04.907" v="34" actId="478"/>
          <ac:spMkLst>
            <pc:docMk/>
            <pc:sldMk cId="2770039050" sldId="258"/>
            <ac:spMk id="7" creationId="{8EA5B120-3E8A-7A54-6FC0-3DF220D1B37F}"/>
          </ac:spMkLst>
        </pc:spChg>
        <pc:spChg chg="mod">
          <ac:chgData name="Alpha Alpha" userId="674416862f0b68f3" providerId="LiveId" clId="{459D24F1-7108-4A6E-A5C5-BF74F810AD4E}" dt="2022-12-29T15:52:14.520" v="63" actId="14100"/>
          <ac:spMkLst>
            <pc:docMk/>
            <pc:sldMk cId="2770039050" sldId="258"/>
            <ac:spMk id="8" creationId="{1EBA6D01-A56B-95F2-0665-36DE657A902E}"/>
          </ac:spMkLst>
        </pc:spChg>
        <pc:picChg chg="add mod">
          <ac:chgData name="Alpha Alpha" userId="674416862f0b68f3" providerId="LiveId" clId="{459D24F1-7108-4A6E-A5C5-BF74F810AD4E}" dt="2022-12-29T15:52:05.440" v="62" actId="1076"/>
          <ac:picMkLst>
            <pc:docMk/>
            <pc:sldMk cId="2770039050" sldId="258"/>
            <ac:picMk id="10" creationId="{4C4A9C30-7734-3AC6-7BCD-753D105C638A}"/>
          </ac:picMkLst>
        </pc:picChg>
      </pc:sldChg>
      <pc:sldChg chg="addSp delSp modSp add del mod modTransition">
        <pc:chgData name="Alpha Alpha" userId="674416862f0b68f3" providerId="LiveId" clId="{459D24F1-7108-4A6E-A5C5-BF74F810AD4E}" dt="2022-12-29T17:23:52.876" v="1007" actId="47"/>
        <pc:sldMkLst>
          <pc:docMk/>
          <pc:sldMk cId="3058914752" sldId="259"/>
        </pc:sldMkLst>
        <pc:spChg chg="mod">
          <ac:chgData name="Alpha Alpha" userId="674416862f0b68f3" providerId="LiveId" clId="{459D24F1-7108-4A6E-A5C5-BF74F810AD4E}" dt="2022-12-29T16:52:22.079" v="880" actId="20577"/>
          <ac:spMkLst>
            <pc:docMk/>
            <pc:sldMk cId="3058914752" sldId="259"/>
            <ac:spMk id="3" creationId="{C9C9693C-6D04-9313-9588-2355134F5208}"/>
          </ac:spMkLst>
        </pc:spChg>
        <pc:spChg chg="add del mod ord">
          <ac:chgData name="Alpha Alpha" userId="674416862f0b68f3" providerId="LiveId" clId="{459D24F1-7108-4A6E-A5C5-BF74F810AD4E}" dt="2022-12-29T16:10:08.049" v="360" actId="21"/>
          <ac:spMkLst>
            <pc:docMk/>
            <pc:sldMk cId="3058914752" sldId="259"/>
            <ac:spMk id="5" creationId="{594C610E-26B2-4BBC-0AFC-A20A4DC9C206}"/>
          </ac:spMkLst>
        </pc:spChg>
        <pc:spChg chg="add mod">
          <ac:chgData name="Alpha Alpha" userId="674416862f0b68f3" providerId="LiveId" clId="{459D24F1-7108-4A6E-A5C5-BF74F810AD4E}" dt="2022-12-29T17:19:15.970" v="924" actId="1076"/>
          <ac:spMkLst>
            <pc:docMk/>
            <pc:sldMk cId="3058914752" sldId="259"/>
            <ac:spMk id="6" creationId="{BD41AF89-3DBF-53BB-AE35-C1513A357543}"/>
          </ac:spMkLst>
        </pc:spChg>
        <pc:spChg chg="add mod ord">
          <ac:chgData name="Alpha Alpha" userId="674416862f0b68f3" providerId="LiveId" clId="{459D24F1-7108-4A6E-A5C5-BF74F810AD4E}" dt="2022-12-29T17:19:15.970" v="924" actId="1076"/>
          <ac:spMkLst>
            <pc:docMk/>
            <pc:sldMk cId="3058914752" sldId="259"/>
            <ac:spMk id="9" creationId="{58D40C1A-AAC6-E2E2-43C0-B3E117D10D77}"/>
          </ac:spMkLst>
        </pc:spChg>
        <pc:spChg chg="add mod">
          <ac:chgData name="Alpha Alpha" userId="674416862f0b68f3" providerId="LiveId" clId="{459D24F1-7108-4A6E-A5C5-BF74F810AD4E}" dt="2022-12-29T17:19:16.314" v="925" actId="1076"/>
          <ac:spMkLst>
            <pc:docMk/>
            <pc:sldMk cId="3058914752" sldId="259"/>
            <ac:spMk id="12" creationId="{281967FE-EFD5-837C-9048-970FDD0E075F}"/>
          </ac:spMkLst>
        </pc:spChg>
        <pc:picChg chg="mod">
          <ac:chgData name="Alpha Alpha" userId="674416862f0b68f3" providerId="LiveId" clId="{459D24F1-7108-4A6E-A5C5-BF74F810AD4E}" dt="2022-12-29T16:15:06.453" v="385" actId="1036"/>
          <ac:picMkLst>
            <pc:docMk/>
            <pc:sldMk cId="3058914752" sldId="259"/>
            <ac:picMk id="4" creationId="{FDCE0A4C-C910-7568-4A2F-EFBBB83D65F7}"/>
          </ac:picMkLst>
        </pc:picChg>
        <pc:picChg chg="add mod">
          <ac:chgData name="Alpha Alpha" userId="674416862f0b68f3" providerId="LiveId" clId="{459D24F1-7108-4A6E-A5C5-BF74F810AD4E}" dt="2022-12-29T17:19:16.733" v="926" actId="1076"/>
          <ac:picMkLst>
            <pc:docMk/>
            <pc:sldMk cId="3058914752" sldId="259"/>
            <ac:picMk id="7" creationId="{A3F7F0BF-0A95-ECD1-AF83-58E59951F60F}"/>
          </ac:picMkLst>
        </pc:picChg>
        <pc:picChg chg="add del mod">
          <ac:chgData name="Alpha Alpha" userId="674416862f0b68f3" providerId="LiveId" clId="{459D24F1-7108-4A6E-A5C5-BF74F810AD4E}" dt="2022-12-29T16:09:26.653" v="353" actId="478"/>
          <ac:picMkLst>
            <pc:docMk/>
            <pc:sldMk cId="3058914752" sldId="259"/>
            <ac:picMk id="8" creationId="{B7BE8CDC-6B5B-CF0E-FA6D-FE0B1B800D35}"/>
          </ac:picMkLst>
        </pc:picChg>
        <pc:picChg chg="add del mod modCrop">
          <ac:chgData name="Alpha Alpha" userId="674416862f0b68f3" providerId="LiveId" clId="{459D24F1-7108-4A6E-A5C5-BF74F810AD4E}" dt="2022-12-29T17:17:15.028" v="886" actId="478"/>
          <ac:picMkLst>
            <pc:docMk/>
            <pc:sldMk cId="3058914752" sldId="259"/>
            <ac:picMk id="11" creationId="{243E642F-25A0-D903-24A6-501204419813}"/>
          </ac:picMkLst>
        </pc:picChg>
      </pc:sldChg>
      <pc:sldChg chg="addSp modSp add mod modTransition modClrScheme chgLayout">
        <pc:chgData name="Alpha Alpha" userId="674416862f0b68f3" providerId="LiveId" clId="{459D24F1-7108-4A6E-A5C5-BF74F810AD4E}" dt="2022-12-29T16:07:16.315" v="340" actId="14100"/>
        <pc:sldMkLst>
          <pc:docMk/>
          <pc:sldMk cId="68768512" sldId="260"/>
        </pc:sldMkLst>
        <pc:spChg chg="add mod">
          <ac:chgData name="Alpha Alpha" userId="674416862f0b68f3" providerId="LiveId" clId="{459D24F1-7108-4A6E-A5C5-BF74F810AD4E}" dt="2022-12-29T16:07:16.315" v="340" actId="14100"/>
          <ac:spMkLst>
            <pc:docMk/>
            <pc:sldMk cId="68768512" sldId="260"/>
            <ac:spMk id="2" creationId="{EB0E8FCD-56F8-BF2E-6231-0C29A3C5D5AB}"/>
          </ac:spMkLst>
        </pc:spChg>
        <pc:spChg chg="mod ord">
          <ac:chgData name="Alpha Alpha" userId="674416862f0b68f3" providerId="LiveId" clId="{459D24F1-7108-4A6E-A5C5-BF74F810AD4E}" dt="2022-12-29T16:07:04.494" v="336" actId="700"/>
          <ac:spMkLst>
            <pc:docMk/>
            <pc:sldMk cId="68768512" sldId="260"/>
            <ac:spMk id="6" creationId="{AFA18507-7E83-B348-8BFF-1DC7A616243D}"/>
          </ac:spMkLst>
        </pc:spChg>
        <pc:spChg chg="mod">
          <ac:chgData name="Alpha Alpha" userId="674416862f0b68f3" providerId="LiveId" clId="{459D24F1-7108-4A6E-A5C5-BF74F810AD4E}" dt="2022-12-29T16:04:42.985" v="303" actId="1076"/>
          <ac:spMkLst>
            <pc:docMk/>
            <pc:sldMk cId="68768512" sldId="260"/>
            <ac:spMk id="8" creationId="{1EBA6D01-A56B-95F2-0665-36DE657A902E}"/>
          </ac:spMkLst>
        </pc:spChg>
        <pc:picChg chg="mod">
          <ac:chgData name="Alpha Alpha" userId="674416862f0b68f3" providerId="LiveId" clId="{459D24F1-7108-4A6E-A5C5-BF74F810AD4E}" dt="2022-12-29T16:04:42.985" v="303" actId="1076"/>
          <ac:picMkLst>
            <pc:docMk/>
            <pc:sldMk cId="68768512" sldId="260"/>
            <ac:picMk id="10" creationId="{4C4A9C30-7734-3AC6-7BCD-753D105C638A}"/>
          </ac:picMkLst>
        </pc:picChg>
      </pc:sldChg>
      <pc:sldChg chg="addSp delSp modSp add mod">
        <pc:chgData name="Alpha Alpha" userId="674416862f0b68f3" providerId="LiveId" clId="{459D24F1-7108-4A6E-A5C5-BF74F810AD4E}" dt="2022-12-29T16:48:34.471" v="683" actId="113"/>
        <pc:sldMkLst>
          <pc:docMk/>
          <pc:sldMk cId="449006776" sldId="261"/>
        </pc:sldMkLst>
        <pc:spChg chg="mod">
          <ac:chgData name="Alpha Alpha" userId="674416862f0b68f3" providerId="LiveId" clId="{459D24F1-7108-4A6E-A5C5-BF74F810AD4E}" dt="2022-12-29T16:48:34.471" v="683" actId="113"/>
          <ac:spMkLst>
            <pc:docMk/>
            <pc:sldMk cId="449006776" sldId="261"/>
            <ac:spMk id="3" creationId="{C9C9693C-6D04-9313-9588-2355134F5208}"/>
          </ac:spMkLst>
        </pc:spChg>
        <pc:spChg chg="del">
          <ac:chgData name="Alpha Alpha" userId="674416862f0b68f3" providerId="LiveId" clId="{459D24F1-7108-4A6E-A5C5-BF74F810AD4E}" dt="2022-12-29T16:42:14.489" v="487" actId="478"/>
          <ac:spMkLst>
            <pc:docMk/>
            <pc:sldMk cId="449006776" sldId="261"/>
            <ac:spMk id="6" creationId="{BD41AF89-3DBF-53BB-AE35-C1513A357543}"/>
          </ac:spMkLst>
        </pc:spChg>
        <pc:spChg chg="del">
          <ac:chgData name="Alpha Alpha" userId="674416862f0b68f3" providerId="LiveId" clId="{459D24F1-7108-4A6E-A5C5-BF74F810AD4E}" dt="2022-12-29T16:42:14.489" v="487" actId="478"/>
          <ac:spMkLst>
            <pc:docMk/>
            <pc:sldMk cId="449006776" sldId="261"/>
            <ac:spMk id="9" creationId="{58D40C1A-AAC6-E2E2-43C0-B3E117D10D77}"/>
          </ac:spMkLst>
        </pc:spChg>
        <pc:spChg chg="mod">
          <ac:chgData name="Alpha Alpha" userId="674416862f0b68f3" providerId="LiveId" clId="{459D24F1-7108-4A6E-A5C5-BF74F810AD4E}" dt="2022-12-29T16:46:15.094" v="590" actId="27636"/>
          <ac:spMkLst>
            <pc:docMk/>
            <pc:sldMk cId="449006776" sldId="261"/>
            <ac:spMk id="12" creationId="{281967FE-EFD5-837C-9048-970FDD0E075F}"/>
          </ac:spMkLst>
        </pc:spChg>
        <pc:picChg chg="add mod modCrop">
          <ac:chgData name="Alpha Alpha" userId="674416862f0b68f3" providerId="LiveId" clId="{459D24F1-7108-4A6E-A5C5-BF74F810AD4E}" dt="2022-12-29T16:42:25.213" v="492" actId="1076"/>
          <ac:picMkLst>
            <pc:docMk/>
            <pc:sldMk cId="449006776" sldId="261"/>
            <ac:picMk id="7" creationId="{EA5BBA96-9448-5235-783F-D370AB4C2B6C}"/>
          </ac:picMkLst>
        </pc:picChg>
        <pc:picChg chg="del">
          <ac:chgData name="Alpha Alpha" userId="674416862f0b68f3" providerId="LiveId" clId="{459D24F1-7108-4A6E-A5C5-BF74F810AD4E}" dt="2022-12-29T16:42:14.489" v="487" actId="478"/>
          <ac:picMkLst>
            <pc:docMk/>
            <pc:sldMk cId="449006776" sldId="261"/>
            <ac:picMk id="11" creationId="{243E642F-25A0-D903-24A6-501204419813}"/>
          </ac:picMkLst>
        </pc:picChg>
      </pc:sldChg>
      <pc:sldChg chg="delSp modSp add mod">
        <pc:chgData name="Alpha Alpha" userId="674416862f0b68f3" providerId="LiveId" clId="{459D24F1-7108-4A6E-A5C5-BF74F810AD4E}" dt="2022-12-29T16:51:04.043" v="776" actId="20577"/>
        <pc:sldMkLst>
          <pc:docMk/>
          <pc:sldMk cId="3560766593" sldId="262"/>
        </pc:sldMkLst>
        <pc:spChg chg="mod">
          <ac:chgData name="Alpha Alpha" userId="674416862f0b68f3" providerId="LiveId" clId="{459D24F1-7108-4A6E-A5C5-BF74F810AD4E}" dt="2022-12-29T16:51:04.043" v="776" actId="20577"/>
          <ac:spMkLst>
            <pc:docMk/>
            <pc:sldMk cId="3560766593" sldId="262"/>
            <ac:spMk id="3" creationId="{C9C9693C-6D04-9313-9588-2355134F5208}"/>
          </ac:spMkLst>
        </pc:spChg>
        <pc:spChg chg="del">
          <ac:chgData name="Alpha Alpha" userId="674416862f0b68f3" providerId="LiveId" clId="{459D24F1-7108-4A6E-A5C5-BF74F810AD4E}" dt="2022-12-29T16:49:35.547" v="730" actId="478"/>
          <ac:spMkLst>
            <pc:docMk/>
            <pc:sldMk cId="3560766593" sldId="262"/>
            <ac:spMk id="12" creationId="{281967FE-EFD5-837C-9048-970FDD0E075F}"/>
          </ac:spMkLst>
        </pc:spChg>
        <pc:picChg chg="del">
          <ac:chgData name="Alpha Alpha" userId="674416862f0b68f3" providerId="LiveId" clId="{459D24F1-7108-4A6E-A5C5-BF74F810AD4E}" dt="2022-12-29T16:49:34.009" v="729" actId="478"/>
          <ac:picMkLst>
            <pc:docMk/>
            <pc:sldMk cId="3560766593" sldId="262"/>
            <ac:picMk id="7" creationId="{EA5BBA96-9448-5235-783F-D370AB4C2B6C}"/>
          </ac:picMkLst>
        </pc:picChg>
      </pc:sldChg>
      <pc:sldChg chg="add">
        <pc:chgData name="Alpha Alpha" userId="674416862f0b68f3" providerId="LiveId" clId="{459D24F1-7108-4A6E-A5C5-BF74F810AD4E}" dt="2022-12-29T16:51:46.824" v="777" actId="2890"/>
        <pc:sldMkLst>
          <pc:docMk/>
          <pc:sldMk cId="3157755298" sldId="263"/>
        </pc:sldMkLst>
      </pc:sldChg>
      <pc:sldChg chg="addSp delSp modSp add mod">
        <pc:chgData name="Alpha Alpha" userId="674416862f0b68f3" providerId="LiveId" clId="{459D24F1-7108-4A6E-A5C5-BF74F810AD4E}" dt="2022-12-29T17:22:34.223" v="1005" actId="1076"/>
        <pc:sldMkLst>
          <pc:docMk/>
          <pc:sldMk cId="3846336708" sldId="264"/>
        </pc:sldMkLst>
        <pc:spChg chg="add mod">
          <ac:chgData name="Alpha Alpha" userId="674416862f0b68f3" providerId="LiveId" clId="{459D24F1-7108-4A6E-A5C5-BF74F810AD4E}" dt="2022-12-29T17:20:38.932" v="955" actId="1076"/>
          <ac:spMkLst>
            <pc:docMk/>
            <pc:sldMk cId="3846336708" sldId="264"/>
            <ac:spMk id="5" creationId="{B54EF836-8D36-29CF-4C82-046E07B71F9D}"/>
          </ac:spMkLst>
        </pc:spChg>
        <pc:spChg chg="del">
          <ac:chgData name="Alpha Alpha" userId="674416862f0b68f3" providerId="LiveId" clId="{459D24F1-7108-4A6E-A5C5-BF74F810AD4E}" dt="2022-12-29T17:19:24.037" v="930" actId="478"/>
          <ac:spMkLst>
            <pc:docMk/>
            <pc:sldMk cId="3846336708" sldId="264"/>
            <ac:spMk id="6" creationId="{BD41AF89-3DBF-53BB-AE35-C1513A357543}"/>
          </ac:spMkLst>
        </pc:spChg>
        <pc:spChg chg="add mod">
          <ac:chgData name="Alpha Alpha" userId="674416862f0b68f3" providerId="LiveId" clId="{459D24F1-7108-4A6E-A5C5-BF74F810AD4E}" dt="2022-12-29T17:22:34.223" v="1005" actId="1076"/>
          <ac:spMkLst>
            <pc:docMk/>
            <pc:sldMk cId="3846336708" sldId="264"/>
            <ac:spMk id="8" creationId="{3FF612A4-A077-91DA-84C8-CDFD6A72119D}"/>
          </ac:spMkLst>
        </pc:spChg>
        <pc:spChg chg="del">
          <ac:chgData name="Alpha Alpha" userId="674416862f0b68f3" providerId="LiveId" clId="{459D24F1-7108-4A6E-A5C5-BF74F810AD4E}" dt="2022-12-29T17:19:22.428" v="929" actId="478"/>
          <ac:spMkLst>
            <pc:docMk/>
            <pc:sldMk cId="3846336708" sldId="264"/>
            <ac:spMk id="9" creationId="{58D40C1A-AAC6-E2E2-43C0-B3E117D10D77}"/>
          </ac:spMkLst>
        </pc:spChg>
        <pc:spChg chg="add del">
          <ac:chgData name="Alpha Alpha" userId="674416862f0b68f3" providerId="LiveId" clId="{459D24F1-7108-4A6E-A5C5-BF74F810AD4E}" dt="2022-12-29T17:22:06.645" v="995" actId="22"/>
          <ac:spMkLst>
            <pc:docMk/>
            <pc:sldMk cId="3846336708" sldId="264"/>
            <ac:spMk id="11" creationId="{DA207A58-22C8-A738-C9F5-CD83D3127FD2}"/>
          </ac:spMkLst>
        </pc:spChg>
        <pc:spChg chg="mod">
          <ac:chgData name="Alpha Alpha" userId="674416862f0b68f3" providerId="LiveId" clId="{459D24F1-7108-4A6E-A5C5-BF74F810AD4E}" dt="2022-12-29T17:22:29.104" v="1004" actId="1076"/>
          <ac:spMkLst>
            <pc:docMk/>
            <pc:sldMk cId="3846336708" sldId="264"/>
            <ac:spMk id="12" creationId="{281967FE-EFD5-837C-9048-970FDD0E075F}"/>
          </ac:spMkLst>
        </pc:spChg>
        <pc:spChg chg="add del mod">
          <ac:chgData name="Alpha Alpha" userId="674416862f0b68f3" providerId="LiveId" clId="{459D24F1-7108-4A6E-A5C5-BF74F810AD4E}" dt="2022-12-29T17:22:13.938" v="999" actId="22"/>
          <ac:spMkLst>
            <pc:docMk/>
            <pc:sldMk cId="3846336708" sldId="264"/>
            <ac:spMk id="14" creationId="{DF9EA89A-FBA1-7443-D00D-CC86F0A403B5}"/>
          </ac:spMkLst>
        </pc:spChg>
        <pc:picChg chg="del">
          <ac:chgData name="Alpha Alpha" userId="674416862f0b68f3" providerId="LiveId" clId="{459D24F1-7108-4A6E-A5C5-BF74F810AD4E}" dt="2022-12-29T17:19:21.547" v="928" actId="478"/>
          <ac:picMkLst>
            <pc:docMk/>
            <pc:sldMk cId="3846336708" sldId="264"/>
            <ac:picMk id="7" creationId="{A3F7F0BF-0A95-ECD1-AF83-58E59951F60F}"/>
          </ac:picMkLst>
        </pc:picChg>
      </pc:sldChg>
      <pc:sldChg chg="addSp delSp modSp add mod">
        <pc:chgData name="Alpha Alpha" userId="674416862f0b68f3" providerId="LiveId" clId="{459D24F1-7108-4A6E-A5C5-BF74F810AD4E}" dt="2022-12-29T17:54:08.070" v="1069"/>
        <pc:sldMkLst>
          <pc:docMk/>
          <pc:sldMk cId="2028238672" sldId="265"/>
        </pc:sldMkLst>
        <pc:spChg chg="mod">
          <ac:chgData name="Alpha Alpha" userId="674416862f0b68f3" providerId="LiveId" clId="{459D24F1-7108-4A6E-A5C5-BF74F810AD4E}" dt="2022-12-29T17:54:08.070" v="1069"/>
          <ac:spMkLst>
            <pc:docMk/>
            <pc:sldMk cId="2028238672" sldId="265"/>
            <ac:spMk id="3" creationId="{C9C9693C-6D04-9313-9588-2355134F5208}"/>
          </ac:spMkLst>
        </pc:spChg>
        <pc:spChg chg="del">
          <ac:chgData name="Alpha Alpha" userId="674416862f0b68f3" providerId="LiveId" clId="{459D24F1-7108-4A6E-A5C5-BF74F810AD4E}" dt="2022-12-29T17:53:10.046" v="1058" actId="478"/>
          <ac:spMkLst>
            <pc:docMk/>
            <pc:sldMk cId="2028238672" sldId="265"/>
            <ac:spMk id="6" creationId="{BD41AF89-3DBF-53BB-AE35-C1513A357543}"/>
          </ac:spMkLst>
        </pc:spChg>
        <pc:spChg chg="del">
          <ac:chgData name="Alpha Alpha" userId="674416862f0b68f3" providerId="LiveId" clId="{459D24F1-7108-4A6E-A5C5-BF74F810AD4E}" dt="2022-12-29T17:53:08.905" v="1057" actId="478"/>
          <ac:spMkLst>
            <pc:docMk/>
            <pc:sldMk cId="2028238672" sldId="265"/>
            <ac:spMk id="9" creationId="{58D40C1A-AAC6-E2E2-43C0-B3E117D10D77}"/>
          </ac:spMkLst>
        </pc:spChg>
        <pc:spChg chg="del">
          <ac:chgData name="Alpha Alpha" userId="674416862f0b68f3" providerId="LiveId" clId="{459D24F1-7108-4A6E-A5C5-BF74F810AD4E}" dt="2022-12-29T17:53:08.109" v="1056" actId="478"/>
          <ac:spMkLst>
            <pc:docMk/>
            <pc:sldMk cId="2028238672" sldId="265"/>
            <ac:spMk id="12" creationId="{281967FE-EFD5-837C-9048-970FDD0E075F}"/>
          </ac:spMkLst>
        </pc:spChg>
        <pc:picChg chg="del">
          <ac:chgData name="Alpha Alpha" userId="674416862f0b68f3" providerId="LiveId" clId="{459D24F1-7108-4A6E-A5C5-BF74F810AD4E}" dt="2022-12-29T17:53:07.065" v="1055" actId="478"/>
          <ac:picMkLst>
            <pc:docMk/>
            <pc:sldMk cId="2028238672" sldId="265"/>
            <ac:picMk id="7" creationId="{A3F7F0BF-0A95-ECD1-AF83-58E59951F60F}"/>
          </ac:picMkLst>
        </pc:picChg>
        <pc:picChg chg="add mod">
          <ac:chgData name="Alpha Alpha" userId="674416862f0b68f3" providerId="LiveId" clId="{459D24F1-7108-4A6E-A5C5-BF74F810AD4E}" dt="2022-12-29T17:53:42.639" v="1065" actId="1076"/>
          <ac:picMkLst>
            <pc:docMk/>
            <pc:sldMk cId="2028238672" sldId="265"/>
            <ac:picMk id="1026" creationId="{FCF5D94E-8D74-498E-C953-E770C0E1E74F}"/>
          </ac:picMkLst>
        </pc:picChg>
      </pc:sldChg>
      <pc:sldChg chg="add">
        <pc:chgData name="Alpha Alpha" userId="674416862f0b68f3" providerId="LiveId" clId="{459D24F1-7108-4A6E-A5C5-BF74F810AD4E}" dt="2022-12-29T17:26:38.501" v="1008" actId="2890"/>
        <pc:sldMkLst>
          <pc:docMk/>
          <pc:sldMk cId="3046398218" sldId="266"/>
        </pc:sldMkLst>
      </pc:sldChg>
      <pc:sldChg chg="addSp delSp modSp add mod">
        <pc:chgData name="Alpha Alpha" userId="674416862f0b68f3" providerId="LiveId" clId="{459D24F1-7108-4A6E-A5C5-BF74F810AD4E}" dt="2022-12-29T17:56:12.610" v="1107" actId="1076"/>
        <pc:sldMkLst>
          <pc:docMk/>
          <pc:sldMk cId="660226961" sldId="267"/>
        </pc:sldMkLst>
        <pc:spChg chg="mod">
          <ac:chgData name="Alpha Alpha" userId="674416862f0b68f3" providerId="LiveId" clId="{459D24F1-7108-4A6E-A5C5-BF74F810AD4E}" dt="2022-12-29T17:55:59.734" v="1101"/>
          <ac:spMkLst>
            <pc:docMk/>
            <pc:sldMk cId="660226961" sldId="267"/>
            <ac:spMk id="3" creationId="{C9C9693C-6D04-9313-9588-2355134F5208}"/>
          </ac:spMkLst>
        </pc:spChg>
        <pc:picChg chg="del">
          <ac:chgData name="Alpha Alpha" userId="674416862f0b68f3" providerId="LiveId" clId="{459D24F1-7108-4A6E-A5C5-BF74F810AD4E}" dt="2022-12-29T17:55:25.010" v="1100" actId="478"/>
          <ac:picMkLst>
            <pc:docMk/>
            <pc:sldMk cId="660226961" sldId="267"/>
            <ac:picMk id="1026" creationId="{FCF5D94E-8D74-498E-C953-E770C0E1E74F}"/>
          </ac:picMkLst>
        </pc:picChg>
        <pc:picChg chg="add mod">
          <ac:chgData name="Alpha Alpha" userId="674416862f0b68f3" providerId="LiveId" clId="{459D24F1-7108-4A6E-A5C5-BF74F810AD4E}" dt="2022-12-29T17:56:12.610" v="1107" actId="1076"/>
          <ac:picMkLst>
            <pc:docMk/>
            <pc:sldMk cId="660226961" sldId="267"/>
            <ac:picMk id="2050" creationId="{00E68577-077B-5768-DC15-A8914FE8BDAA}"/>
          </ac:picMkLst>
        </pc:picChg>
      </pc:sldChg>
      <pc:sldChg chg="delSp modSp add mod ord">
        <pc:chgData name="Alpha Alpha" userId="674416862f0b68f3" providerId="LiveId" clId="{459D24F1-7108-4A6E-A5C5-BF74F810AD4E}" dt="2022-12-29T18:01:18.024" v="1250" actId="20577"/>
        <pc:sldMkLst>
          <pc:docMk/>
          <pc:sldMk cId="2308346340" sldId="268"/>
        </pc:sldMkLst>
        <pc:spChg chg="mod">
          <ac:chgData name="Alpha Alpha" userId="674416862f0b68f3" providerId="LiveId" clId="{459D24F1-7108-4A6E-A5C5-BF74F810AD4E}" dt="2022-12-29T18:01:18.024" v="1250" actId="20577"/>
          <ac:spMkLst>
            <pc:docMk/>
            <pc:sldMk cId="2308346340" sldId="268"/>
            <ac:spMk id="3" creationId="{C9C9693C-6D04-9313-9588-2355134F5208}"/>
          </ac:spMkLst>
        </pc:spChg>
        <pc:spChg chg="del">
          <ac:chgData name="Alpha Alpha" userId="674416862f0b68f3" providerId="LiveId" clId="{459D24F1-7108-4A6E-A5C5-BF74F810AD4E}" dt="2022-12-29T18:01:08.486" v="1237" actId="478"/>
          <ac:spMkLst>
            <pc:docMk/>
            <pc:sldMk cId="2308346340" sldId="268"/>
            <ac:spMk id="6" creationId="{BD41AF89-3DBF-53BB-AE35-C1513A357543}"/>
          </ac:spMkLst>
        </pc:spChg>
        <pc:spChg chg="del">
          <ac:chgData name="Alpha Alpha" userId="674416862f0b68f3" providerId="LiveId" clId="{459D24F1-7108-4A6E-A5C5-BF74F810AD4E}" dt="2022-12-29T18:01:08.486" v="1237" actId="478"/>
          <ac:spMkLst>
            <pc:docMk/>
            <pc:sldMk cId="2308346340" sldId="268"/>
            <ac:spMk id="9" creationId="{58D40C1A-AAC6-E2E2-43C0-B3E117D10D77}"/>
          </ac:spMkLst>
        </pc:spChg>
        <pc:spChg chg="del">
          <ac:chgData name="Alpha Alpha" userId="674416862f0b68f3" providerId="LiveId" clId="{459D24F1-7108-4A6E-A5C5-BF74F810AD4E}" dt="2022-12-29T18:01:08.486" v="1237" actId="478"/>
          <ac:spMkLst>
            <pc:docMk/>
            <pc:sldMk cId="2308346340" sldId="268"/>
            <ac:spMk id="12" creationId="{281967FE-EFD5-837C-9048-970FDD0E075F}"/>
          </ac:spMkLst>
        </pc:spChg>
        <pc:picChg chg="del">
          <ac:chgData name="Alpha Alpha" userId="674416862f0b68f3" providerId="LiveId" clId="{459D24F1-7108-4A6E-A5C5-BF74F810AD4E}" dt="2022-12-29T18:01:08.486" v="1237" actId="478"/>
          <ac:picMkLst>
            <pc:docMk/>
            <pc:sldMk cId="2308346340" sldId="268"/>
            <ac:picMk id="11" creationId="{243E642F-25A0-D903-24A6-501204419813}"/>
          </ac:picMkLst>
        </pc:picChg>
      </pc:sldChg>
      <pc:sldChg chg="add del">
        <pc:chgData name="Alpha Alpha" userId="674416862f0b68f3" providerId="LiveId" clId="{459D24F1-7108-4A6E-A5C5-BF74F810AD4E}" dt="2022-12-29T17:56:31.448" v="1109" actId="47"/>
        <pc:sldMkLst>
          <pc:docMk/>
          <pc:sldMk cId="3685671692" sldId="268"/>
        </pc:sldMkLst>
      </pc:sldChg>
      <pc:sldChg chg="new del">
        <pc:chgData name="Alpha Alpha" userId="674416862f0b68f3" providerId="LiveId" clId="{459D24F1-7108-4A6E-A5C5-BF74F810AD4E}" dt="2022-12-29T17:57:53.829" v="1183" actId="47"/>
        <pc:sldMkLst>
          <pc:docMk/>
          <pc:sldMk cId="1610994327" sldId="269"/>
        </pc:sldMkLst>
      </pc:sldChg>
      <pc:sldChg chg="addSp delSp modSp add mod ord">
        <pc:chgData name="Alpha Alpha" userId="674416862f0b68f3" providerId="LiveId" clId="{459D24F1-7108-4A6E-A5C5-BF74F810AD4E}" dt="2022-12-29T18:32:38.539" v="1538" actId="1037"/>
        <pc:sldMkLst>
          <pc:docMk/>
          <pc:sldMk cId="4031702443" sldId="269"/>
        </pc:sldMkLst>
        <pc:spChg chg="mod">
          <ac:chgData name="Alpha Alpha" userId="674416862f0b68f3" providerId="LiveId" clId="{459D24F1-7108-4A6E-A5C5-BF74F810AD4E}" dt="2022-12-29T18:32:23.641" v="1531" actId="20577"/>
          <ac:spMkLst>
            <pc:docMk/>
            <pc:sldMk cId="4031702443" sldId="269"/>
            <ac:spMk id="6" creationId="{AFA18507-7E83-B348-8BFF-1DC7A616243D}"/>
          </ac:spMkLst>
        </pc:spChg>
        <pc:spChg chg="mod">
          <ac:chgData name="Alpha Alpha" userId="674416862f0b68f3" providerId="LiveId" clId="{459D24F1-7108-4A6E-A5C5-BF74F810AD4E}" dt="2022-12-29T18:32:34.325" v="1534" actId="14100"/>
          <ac:spMkLst>
            <pc:docMk/>
            <pc:sldMk cId="4031702443" sldId="269"/>
            <ac:spMk id="8" creationId="{1EBA6D01-A56B-95F2-0665-36DE657A902E}"/>
          </ac:spMkLst>
        </pc:spChg>
        <pc:picChg chg="add mod">
          <ac:chgData name="Alpha Alpha" userId="674416862f0b68f3" providerId="LiveId" clId="{459D24F1-7108-4A6E-A5C5-BF74F810AD4E}" dt="2022-12-29T18:32:38.539" v="1538" actId="1037"/>
          <ac:picMkLst>
            <pc:docMk/>
            <pc:sldMk cId="4031702443" sldId="269"/>
            <ac:picMk id="3" creationId="{BD75EE67-B51F-5B2C-9F68-4CC864FD08DF}"/>
          </ac:picMkLst>
        </pc:picChg>
        <pc:picChg chg="del">
          <ac:chgData name="Alpha Alpha" userId="674416862f0b68f3" providerId="LiveId" clId="{459D24F1-7108-4A6E-A5C5-BF74F810AD4E}" dt="2022-12-29T18:07:26.591" v="1351" actId="478"/>
          <ac:picMkLst>
            <pc:docMk/>
            <pc:sldMk cId="4031702443" sldId="269"/>
            <ac:picMk id="10" creationId="{4C4A9C30-7734-3AC6-7BCD-753D105C638A}"/>
          </ac:picMkLst>
        </pc:picChg>
      </pc:sldChg>
      <pc:sldChg chg="addSp delSp modSp add mod ord">
        <pc:chgData name="Alpha Alpha" userId="674416862f0b68f3" providerId="LiveId" clId="{459D24F1-7108-4A6E-A5C5-BF74F810AD4E}" dt="2022-12-29T18:32:51.860" v="1546" actId="1076"/>
        <pc:sldMkLst>
          <pc:docMk/>
          <pc:sldMk cId="236664207" sldId="270"/>
        </pc:sldMkLst>
        <pc:spChg chg="mod">
          <ac:chgData name="Alpha Alpha" userId="674416862f0b68f3" providerId="LiveId" clId="{459D24F1-7108-4A6E-A5C5-BF74F810AD4E}" dt="2022-12-29T18:32:48.831" v="1545" actId="1076"/>
          <ac:spMkLst>
            <pc:docMk/>
            <pc:sldMk cId="236664207" sldId="270"/>
            <ac:spMk id="2" creationId="{94704619-1517-D4FC-4E56-43844069DCEC}"/>
          </ac:spMkLst>
        </pc:spChg>
        <pc:spChg chg="mod">
          <ac:chgData name="Alpha Alpha" userId="674416862f0b68f3" providerId="LiveId" clId="{459D24F1-7108-4A6E-A5C5-BF74F810AD4E}" dt="2022-12-29T18:12:09.059" v="1386" actId="20577"/>
          <ac:spMkLst>
            <pc:docMk/>
            <pc:sldMk cId="236664207" sldId="270"/>
            <ac:spMk id="3" creationId="{C9C9693C-6D04-9313-9588-2355134F5208}"/>
          </ac:spMkLst>
        </pc:spChg>
        <pc:picChg chg="del">
          <ac:chgData name="Alpha Alpha" userId="674416862f0b68f3" providerId="LiveId" clId="{459D24F1-7108-4A6E-A5C5-BF74F810AD4E}" dt="2022-12-29T18:08:38.180" v="1367" actId="478"/>
          <ac:picMkLst>
            <pc:docMk/>
            <pc:sldMk cId="236664207" sldId="270"/>
            <ac:picMk id="4" creationId="{FDCE0A4C-C910-7568-4A2F-EFBBB83D65F7}"/>
          </ac:picMkLst>
        </pc:picChg>
        <pc:picChg chg="add mod">
          <ac:chgData name="Alpha Alpha" userId="674416862f0b68f3" providerId="LiveId" clId="{459D24F1-7108-4A6E-A5C5-BF74F810AD4E}" dt="2022-12-29T18:32:51.860" v="1546" actId="1076"/>
          <ac:picMkLst>
            <pc:docMk/>
            <pc:sldMk cId="236664207" sldId="270"/>
            <ac:picMk id="5" creationId="{20646B0D-03F2-08A7-B494-E097F7D3B38A}"/>
          </ac:picMkLst>
        </pc:picChg>
        <pc:picChg chg="add mod">
          <ac:chgData name="Alpha Alpha" userId="674416862f0b68f3" providerId="LiveId" clId="{459D24F1-7108-4A6E-A5C5-BF74F810AD4E}" dt="2022-12-29T18:17:55.769" v="1402" actId="1036"/>
          <ac:picMkLst>
            <pc:docMk/>
            <pc:sldMk cId="236664207" sldId="270"/>
            <ac:picMk id="7" creationId="{9ACB469F-B72E-D591-580E-580B215744E3}"/>
          </ac:picMkLst>
        </pc:picChg>
      </pc:sldChg>
      <pc:sldChg chg="addSp delSp modSp add del mod ord">
        <pc:chgData name="Alpha Alpha" userId="674416862f0b68f3" providerId="LiveId" clId="{459D24F1-7108-4A6E-A5C5-BF74F810AD4E}" dt="2022-12-29T19:02:24.714" v="2310" actId="47"/>
        <pc:sldMkLst>
          <pc:docMk/>
          <pc:sldMk cId="1484830106" sldId="271"/>
        </pc:sldMkLst>
        <pc:spChg chg="mod">
          <ac:chgData name="Alpha Alpha" userId="674416862f0b68f3" providerId="LiveId" clId="{459D24F1-7108-4A6E-A5C5-BF74F810AD4E}" dt="2022-12-29T18:33:01.692" v="1551"/>
          <ac:spMkLst>
            <pc:docMk/>
            <pc:sldMk cId="1484830106" sldId="271"/>
            <ac:spMk id="2" creationId="{94704619-1517-D4FC-4E56-43844069DCEC}"/>
          </ac:spMkLst>
        </pc:spChg>
        <pc:spChg chg="mod">
          <ac:chgData name="Alpha Alpha" userId="674416862f0b68f3" providerId="LiveId" clId="{459D24F1-7108-4A6E-A5C5-BF74F810AD4E}" dt="2022-12-29T19:02:19.823" v="2309"/>
          <ac:spMkLst>
            <pc:docMk/>
            <pc:sldMk cId="1484830106" sldId="271"/>
            <ac:spMk id="3" creationId="{C9C9693C-6D04-9313-9588-2355134F5208}"/>
          </ac:spMkLst>
        </pc:spChg>
        <pc:picChg chg="add mod">
          <ac:chgData name="Alpha Alpha" userId="674416862f0b68f3" providerId="LiveId" clId="{459D24F1-7108-4A6E-A5C5-BF74F810AD4E}" dt="2022-12-29T18:32:56.418" v="1548"/>
          <ac:picMkLst>
            <pc:docMk/>
            <pc:sldMk cId="1484830106" sldId="271"/>
            <ac:picMk id="4" creationId="{3D031811-E5A2-2271-BE32-6074DA8B0254}"/>
          </ac:picMkLst>
        </pc:picChg>
        <pc:picChg chg="del">
          <ac:chgData name="Alpha Alpha" userId="674416862f0b68f3" providerId="LiveId" clId="{459D24F1-7108-4A6E-A5C5-BF74F810AD4E}" dt="2022-12-29T18:32:55.754" v="1547" actId="478"/>
          <ac:picMkLst>
            <pc:docMk/>
            <pc:sldMk cId="1484830106" sldId="271"/>
            <ac:picMk id="5" creationId="{20646B0D-03F2-08A7-B494-E097F7D3B38A}"/>
          </ac:picMkLst>
        </pc:picChg>
        <pc:picChg chg="del">
          <ac:chgData name="Alpha Alpha" userId="674416862f0b68f3" providerId="LiveId" clId="{459D24F1-7108-4A6E-A5C5-BF74F810AD4E}" dt="2022-12-29T18:19:00.198" v="1410" actId="478"/>
          <ac:picMkLst>
            <pc:docMk/>
            <pc:sldMk cId="1484830106" sldId="271"/>
            <ac:picMk id="7" creationId="{9ACB469F-B72E-D591-580E-580B215744E3}"/>
          </ac:picMkLst>
        </pc:picChg>
      </pc:sldChg>
      <pc:sldChg chg="addSp delSp modSp add mod">
        <pc:chgData name="Alpha Alpha" userId="674416862f0b68f3" providerId="LiveId" clId="{459D24F1-7108-4A6E-A5C5-BF74F810AD4E}" dt="2022-12-29T18:35:41.296" v="1699" actId="20577"/>
        <pc:sldMkLst>
          <pc:docMk/>
          <pc:sldMk cId="1009965774" sldId="272"/>
        </pc:sldMkLst>
        <pc:spChg chg="mod">
          <ac:chgData name="Alpha Alpha" userId="674416862f0b68f3" providerId="LiveId" clId="{459D24F1-7108-4A6E-A5C5-BF74F810AD4E}" dt="2022-12-29T18:33:03.715" v="1552"/>
          <ac:spMkLst>
            <pc:docMk/>
            <pc:sldMk cId="1009965774" sldId="272"/>
            <ac:spMk id="2" creationId="{94704619-1517-D4FC-4E56-43844069DCEC}"/>
          </ac:spMkLst>
        </pc:spChg>
        <pc:spChg chg="mod">
          <ac:chgData name="Alpha Alpha" userId="674416862f0b68f3" providerId="LiveId" clId="{459D24F1-7108-4A6E-A5C5-BF74F810AD4E}" dt="2022-12-29T18:35:41.296" v="1699" actId="20577"/>
          <ac:spMkLst>
            <pc:docMk/>
            <pc:sldMk cId="1009965774" sldId="272"/>
            <ac:spMk id="3" creationId="{C9C9693C-6D04-9313-9588-2355134F5208}"/>
          </ac:spMkLst>
        </pc:spChg>
        <pc:picChg chg="add mod">
          <ac:chgData name="Alpha Alpha" userId="674416862f0b68f3" providerId="LiveId" clId="{459D24F1-7108-4A6E-A5C5-BF74F810AD4E}" dt="2022-12-29T18:32:58.658" v="1550"/>
          <ac:picMkLst>
            <pc:docMk/>
            <pc:sldMk cId="1009965774" sldId="272"/>
            <ac:picMk id="4" creationId="{76E98B6B-1392-0458-1152-AC88CB2FF2E6}"/>
          </ac:picMkLst>
        </pc:picChg>
        <pc:picChg chg="del">
          <ac:chgData name="Alpha Alpha" userId="674416862f0b68f3" providerId="LiveId" clId="{459D24F1-7108-4A6E-A5C5-BF74F810AD4E}" dt="2022-12-29T18:32:57.908" v="1549" actId="478"/>
          <ac:picMkLst>
            <pc:docMk/>
            <pc:sldMk cId="1009965774" sldId="272"/>
            <ac:picMk id="5" creationId="{20646B0D-03F2-08A7-B494-E097F7D3B38A}"/>
          </ac:picMkLst>
        </pc:picChg>
      </pc:sldChg>
      <pc:sldChg chg="modSp add mod">
        <pc:chgData name="Alpha Alpha" userId="674416862f0b68f3" providerId="LiveId" clId="{459D24F1-7108-4A6E-A5C5-BF74F810AD4E}" dt="2022-12-29T18:45:11.516" v="1811" actId="20577"/>
        <pc:sldMkLst>
          <pc:docMk/>
          <pc:sldMk cId="434734235" sldId="273"/>
        </pc:sldMkLst>
        <pc:spChg chg="mod">
          <ac:chgData name="Alpha Alpha" userId="674416862f0b68f3" providerId="LiveId" clId="{459D24F1-7108-4A6E-A5C5-BF74F810AD4E}" dt="2022-12-29T18:45:11.516" v="1811" actId="20577"/>
          <ac:spMkLst>
            <pc:docMk/>
            <pc:sldMk cId="434734235" sldId="273"/>
            <ac:spMk id="3" creationId="{C9C9693C-6D04-9313-9588-2355134F5208}"/>
          </ac:spMkLst>
        </pc:spChg>
      </pc:sldChg>
      <pc:sldChg chg="modSp add mod">
        <pc:chgData name="Alpha Alpha" userId="674416862f0b68f3" providerId="LiveId" clId="{459D24F1-7108-4A6E-A5C5-BF74F810AD4E}" dt="2022-12-29T18:51:43.398" v="2153" actId="20577"/>
        <pc:sldMkLst>
          <pc:docMk/>
          <pc:sldMk cId="2928179313" sldId="274"/>
        </pc:sldMkLst>
        <pc:spChg chg="mod">
          <ac:chgData name="Alpha Alpha" userId="674416862f0b68f3" providerId="LiveId" clId="{459D24F1-7108-4A6E-A5C5-BF74F810AD4E}" dt="2022-12-29T18:51:43.398" v="2153" actId="20577"/>
          <ac:spMkLst>
            <pc:docMk/>
            <pc:sldMk cId="2928179313" sldId="274"/>
            <ac:spMk id="3" creationId="{C9C9693C-6D04-9313-9588-2355134F5208}"/>
          </ac:spMkLst>
        </pc:spChg>
      </pc:sldChg>
      <pc:sldChg chg="addSp delSp modSp mod">
        <pc:chgData name="Alpha Alpha" userId="674416862f0b68f3" providerId="LiveId" clId="{459D24F1-7108-4A6E-A5C5-BF74F810AD4E}" dt="2022-12-29T18:56:24.287" v="2210" actId="1076"/>
        <pc:sldMkLst>
          <pc:docMk/>
          <pc:sldMk cId="3533771839" sldId="275"/>
        </pc:sldMkLst>
        <pc:spChg chg="del">
          <ac:chgData name="Alpha Alpha" userId="674416862f0b68f3" providerId="LiveId" clId="{459D24F1-7108-4A6E-A5C5-BF74F810AD4E}" dt="2022-12-29T18:55:19.998" v="2155" actId="478"/>
          <ac:spMkLst>
            <pc:docMk/>
            <pc:sldMk cId="3533771839" sldId="275"/>
            <ac:spMk id="3" creationId="{C9C9693C-6D04-9313-9588-2355134F5208}"/>
          </ac:spMkLst>
        </pc:spChg>
        <pc:spChg chg="add del mod">
          <ac:chgData name="Alpha Alpha" userId="674416862f0b68f3" providerId="LiveId" clId="{459D24F1-7108-4A6E-A5C5-BF74F810AD4E}" dt="2022-12-29T18:55:21.487" v="2156" actId="478"/>
          <ac:spMkLst>
            <pc:docMk/>
            <pc:sldMk cId="3533771839" sldId="275"/>
            <ac:spMk id="7" creationId="{239740ED-66E5-23FF-D4C6-5330DB4ED78C}"/>
          </ac:spMkLst>
        </pc:spChg>
        <pc:spChg chg="add mod">
          <ac:chgData name="Alpha Alpha" userId="674416862f0b68f3" providerId="LiveId" clId="{459D24F1-7108-4A6E-A5C5-BF74F810AD4E}" dt="2022-12-29T18:56:22.880" v="2209" actId="1076"/>
          <ac:spMkLst>
            <pc:docMk/>
            <pc:sldMk cId="3533771839" sldId="275"/>
            <ac:spMk id="8" creationId="{B91F1D72-D388-619D-4D55-DFFF49D53E9E}"/>
          </ac:spMkLst>
        </pc:spChg>
        <pc:picChg chg="mod">
          <ac:chgData name="Alpha Alpha" userId="674416862f0b68f3" providerId="LiveId" clId="{459D24F1-7108-4A6E-A5C5-BF74F810AD4E}" dt="2022-12-29T18:56:24.287" v="2210" actId="1076"/>
          <ac:picMkLst>
            <pc:docMk/>
            <pc:sldMk cId="3533771839" sldId="275"/>
            <ac:picMk id="6" creationId="{38F98AA0-4EAE-95F3-06B8-9FFE20E78528}"/>
          </ac:picMkLst>
        </pc:picChg>
      </pc:sldChg>
      <pc:sldChg chg="addSp delSp modSp add mod">
        <pc:chgData name="Alpha Alpha" userId="674416862f0b68f3" providerId="LiveId" clId="{459D24F1-7108-4A6E-A5C5-BF74F810AD4E}" dt="2022-12-29T18:59:35.312" v="2301" actId="20577"/>
        <pc:sldMkLst>
          <pc:docMk/>
          <pc:sldMk cId="4124131764" sldId="276"/>
        </pc:sldMkLst>
        <pc:spChg chg="mod">
          <ac:chgData name="Alpha Alpha" userId="674416862f0b68f3" providerId="LiveId" clId="{459D24F1-7108-4A6E-A5C5-BF74F810AD4E}" dt="2022-12-29T18:59:35.312" v="2301" actId="20577"/>
          <ac:spMkLst>
            <pc:docMk/>
            <pc:sldMk cId="4124131764" sldId="276"/>
            <ac:spMk id="8" creationId="{B91F1D72-D388-619D-4D55-DFFF49D53E9E}"/>
          </ac:spMkLst>
        </pc:spChg>
        <pc:picChg chg="add mod">
          <ac:chgData name="Alpha Alpha" userId="674416862f0b68f3" providerId="LiveId" clId="{459D24F1-7108-4A6E-A5C5-BF74F810AD4E}" dt="2022-12-29T18:58:32.729" v="2216"/>
          <ac:picMkLst>
            <pc:docMk/>
            <pc:sldMk cId="4124131764" sldId="276"/>
            <ac:picMk id="3" creationId="{E1702C57-9BB6-707B-43C1-4C64670ADA14}"/>
          </ac:picMkLst>
        </pc:picChg>
        <pc:picChg chg="del mod">
          <ac:chgData name="Alpha Alpha" userId="674416862f0b68f3" providerId="LiveId" clId="{459D24F1-7108-4A6E-A5C5-BF74F810AD4E}" dt="2022-12-29T18:58:31.564" v="2214" actId="21"/>
          <ac:picMkLst>
            <pc:docMk/>
            <pc:sldMk cId="4124131764" sldId="276"/>
            <ac:picMk id="5" creationId="{3E4682B1-7ADF-A40A-311E-87BAC836DAE5}"/>
          </ac:picMkLst>
        </pc:picChg>
        <pc:picChg chg="del">
          <ac:chgData name="Alpha Alpha" userId="674416862f0b68f3" providerId="LiveId" clId="{459D24F1-7108-4A6E-A5C5-BF74F810AD4E}" dt="2022-12-29T18:58:32.532" v="2215" actId="478"/>
          <ac:picMkLst>
            <pc:docMk/>
            <pc:sldMk cId="4124131764" sldId="276"/>
            <ac:picMk id="6" creationId="{38F98AA0-4EAE-95F3-06B8-9FFE20E78528}"/>
          </ac:picMkLst>
        </pc:picChg>
      </pc:sldChg>
      <pc:sldChg chg="addSp delSp modSp add mod ord">
        <pc:chgData name="Alpha Alpha" userId="674416862f0b68f3" providerId="LiveId" clId="{459D24F1-7108-4A6E-A5C5-BF74F810AD4E}" dt="2022-12-29T19:03:29.970" v="2326" actId="14100"/>
        <pc:sldMkLst>
          <pc:docMk/>
          <pc:sldMk cId="3875236188" sldId="277"/>
        </pc:sldMkLst>
        <pc:spChg chg="mod">
          <ac:chgData name="Alpha Alpha" userId="674416862f0b68f3" providerId="LiveId" clId="{459D24F1-7108-4A6E-A5C5-BF74F810AD4E}" dt="2022-12-29T19:03:29.970" v="2326" actId="14100"/>
          <ac:spMkLst>
            <pc:docMk/>
            <pc:sldMk cId="3875236188" sldId="277"/>
            <ac:spMk id="6" creationId="{AFA18507-7E83-B348-8BFF-1DC7A616243D}"/>
          </ac:spMkLst>
        </pc:spChg>
        <pc:spChg chg="mod">
          <ac:chgData name="Alpha Alpha" userId="674416862f0b68f3" providerId="LiveId" clId="{459D24F1-7108-4A6E-A5C5-BF74F810AD4E}" dt="2022-12-29T19:03:22.468" v="2324" actId="14100"/>
          <ac:spMkLst>
            <pc:docMk/>
            <pc:sldMk cId="3875236188" sldId="277"/>
            <ac:spMk id="8" creationId="{1EBA6D01-A56B-95F2-0665-36DE657A902E}"/>
          </ac:spMkLst>
        </pc:spChg>
        <pc:picChg chg="del">
          <ac:chgData name="Alpha Alpha" userId="674416862f0b68f3" providerId="LiveId" clId="{459D24F1-7108-4A6E-A5C5-BF74F810AD4E}" dt="2022-12-29T19:03:12.437" v="2320" actId="478"/>
          <ac:picMkLst>
            <pc:docMk/>
            <pc:sldMk cId="3875236188" sldId="277"/>
            <ac:picMk id="3" creationId="{BD75EE67-B51F-5B2C-9F68-4CC864FD08DF}"/>
          </ac:picMkLst>
        </pc:picChg>
        <pc:picChg chg="add mod">
          <ac:chgData name="Alpha Alpha" userId="674416862f0b68f3" providerId="LiveId" clId="{459D24F1-7108-4A6E-A5C5-BF74F810AD4E}" dt="2022-12-29T19:03:17.950" v="2321" actId="1076"/>
          <ac:picMkLst>
            <pc:docMk/>
            <pc:sldMk cId="3875236188" sldId="277"/>
            <ac:picMk id="4" creationId="{0BE636BB-E914-383F-E44A-48AFD2527151}"/>
          </ac:picMkLst>
        </pc:picChg>
      </pc:sldChg>
      <pc:sldChg chg="addSp delSp modSp add mod">
        <pc:chgData name="Alpha Alpha" userId="674416862f0b68f3" providerId="LiveId" clId="{459D24F1-7108-4A6E-A5C5-BF74F810AD4E}" dt="2022-12-29T19:06:08.871" v="2374" actId="1076"/>
        <pc:sldMkLst>
          <pc:docMk/>
          <pc:sldMk cId="1787111636" sldId="278"/>
        </pc:sldMkLst>
        <pc:spChg chg="add del mod">
          <ac:chgData name="Alpha Alpha" userId="674416862f0b68f3" providerId="LiveId" clId="{459D24F1-7108-4A6E-A5C5-BF74F810AD4E}" dt="2022-12-29T19:06:08.871" v="2374" actId="1076"/>
          <ac:spMkLst>
            <pc:docMk/>
            <pc:sldMk cId="1787111636" sldId="278"/>
            <ac:spMk id="6" creationId="{AFA18507-7E83-B348-8BFF-1DC7A616243D}"/>
          </ac:spMkLst>
        </pc:spChg>
        <pc:spChg chg="mod">
          <ac:chgData name="Alpha Alpha" userId="674416862f0b68f3" providerId="LiveId" clId="{459D24F1-7108-4A6E-A5C5-BF74F810AD4E}" dt="2022-12-29T19:06:01.386" v="2373" actId="14100"/>
          <ac:spMkLst>
            <pc:docMk/>
            <pc:sldMk cId="1787111636" sldId="278"/>
            <ac:spMk id="8" creationId="{1EBA6D01-A56B-95F2-0665-36DE657A902E}"/>
          </ac:spMkLst>
        </pc:spChg>
        <pc:spChg chg="add del mod">
          <ac:chgData name="Alpha Alpha" userId="674416862f0b68f3" providerId="LiveId" clId="{459D24F1-7108-4A6E-A5C5-BF74F810AD4E}" dt="2022-12-29T19:05:05.992" v="2348" actId="21"/>
          <ac:spMkLst>
            <pc:docMk/>
            <pc:sldMk cId="1787111636" sldId="278"/>
            <ac:spMk id="10" creationId="{F2C4E9DE-0CD8-6ECB-6107-599D622AB0C7}"/>
          </ac:spMkLst>
        </pc:spChg>
        <pc:picChg chg="add mod">
          <ac:chgData name="Alpha Alpha" userId="674416862f0b68f3" providerId="LiveId" clId="{459D24F1-7108-4A6E-A5C5-BF74F810AD4E}" dt="2022-12-29T19:06:08.871" v="2374" actId="1076"/>
          <ac:picMkLst>
            <pc:docMk/>
            <pc:sldMk cId="1787111636" sldId="278"/>
            <ac:picMk id="3" creationId="{ED860042-82DB-6505-0553-71CAEBF984AD}"/>
          </ac:picMkLst>
        </pc:picChg>
        <pc:picChg chg="del">
          <ac:chgData name="Alpha Alpha" userId="674416862f0b68f3" providerId="LiveId" clId="{459D24F1-7108-4A6E-A5C5-BF74F810AD4E}" dt="2022-12-29T19:04:56.132" v="2345" actId="478"/>
          <ac:picMkLst>
            <pc:docMk/>
            <pc:sldMk cId="1787111636" sldId="278"/>
            <ac:picMk id="4" creationId="{0BE636BB-E914-383F-E44A-48AFD2527151}"/>
          </ac:picMkLst>
        </pc:picChg>
        <pc:picChg chg="add mod">
          <ac:chgData name="Alpha Alpha" userId="674416862f0b68f3" providerId="LiveId" clId="{459D24F1-7108-4A6E-A5C5-BF74F810AD4E}" dt="2022-12-29T19:06:08.871" v="2374" actId="1076"/>
          <ac:picMkLst>
            <pc:docMk/>
            <pc:sldMk cId="1787111636" sldId="278"/>
            <ac:picMk id="7" creationId="{641E2262-4B5A-8304-AD9F-53174A608566}"/>
          </ac:picMkLst>
        </pc:picChg>
      </pc:sldChg>
      <pc:sldChg chg="addSp delSp modSp new del mod">
        <pc:chgData name="Alpha Alpha" userId="674416862f0b68f3" providerId="LiveId" clId="{459D24F1-7108-4A6E-A5C5-BF74F810AD4E}" dt="2022-12-29T19:07:38.238" v="2416" actId="47"/>
        <pc:sldMkLst>
          <pc:docMk/>
          <pc:sldMk cId="4229727762" sldId="279"/>
        </pc:sldMkLst>
        <pc:spChg chg="mod">
          <ac:chgData name="Alpha Alpha" userId="674416862f0b68f3" providerId="LiveId" clId="{459D24F1-7108-4A6E-A5C5-BF74F810AD4E}" dt="2022-12-29T19:06:48.283" v="2388"/>
          <ac:spMkLst>
            <pc:docMk/>
            <pc:sldMk cId="4229727762" sldId="279"/>
            <ac:spMk id="2" creationId="{A41996E4-6E35-EE17-93BB-3CF51E1DBA31}"/>
          </ac:spMkLst>
        </pc:spChg>
        <pc:picChg chg="add del mod">
          <ac:chgData name="Alpha Alpha" userId="674416862f0b68f3" providerId="LiveId" clId="{459D24F1-7108-4A6E-A5C5-BF74F810AD4E}" dt="2022-12-29T19:07:02.152" v="2394" actId="21"/>
          <ac:picMkLst>
            <pc:docMk/>
            <pc:sldMk cId="4229727762" sldId="279"/>
            <ac:picMk id="1026" creationId="{DF2B7C8A-69F6-DAF8-060C-A6BF93830B14}"/>
          </ac:picMkLst>
        </pc:picChg>
      </pc:sldChg>
      <pc:sldChg chg="addSp delSp modSp add mod">
        <pc:chgData name="Alpha Alpha" userId="674416862f0b68f3" providerId="LiveId" clId="{459D24F1-7108-4A6E-A5C5-BF74F810AD4E}" dt="2022-12-29T19:07:29.488" v="2415" actId="14100"/>
        <pc:sldMkLst>
          <pc:docMk/>
          <pc:sldMk cId="1215421677" sldId="280"/>
        </pc:sldMkLst>
        <pc:spChg chg="mod">
          <ac:chgData name="Alpha Alpha" userId="674416862f0b68f3" providerId="LiveId" clId="{459D24F1-7108-4A6E-A5C5-BF74F810AD4E}" dt="2022-12-29T19:07:29.488" v="2415" actId="14100"/>
          <ac:spMkLst>
            <pc:docMk/>
            <pc:sldMk cId="1215421677" sldId="280"/>
            <ac:spMk id="6" creationId="{AFA18507-7E83-B348-8BFF-1DC7A616243D}"/>
          </ac:spMkLst>
        </pc:spChg>
        <pc:spChg chg="mod">
          <ac:chgData name="Alpha Alpha" userId="674416862f0b68f3" providerId="LiveId" clId="{459D24F1-7108-4A6E-A5C5-BF74F810AD4E}" dt="2022-12-29T19:07:18.848" v="2411" actId="14100"/>
          <ac:spMkLst>
            <pc:docMk/>
            <pc:sldMk cId="1215421677" sldId="280"/>
            <ac:spMk id="8" creationId="{1EBA6D01-A56B-95F2-0665-36DE657A902E}"/>
          </ac:spMkLst>
        </pc:spChg>
        <pc:picChg chg="add mod">
          <ac:chgData name="Alpha Alpha" userId="674416862f0b68f3" providerId="LiveId" clId="{459D24F1-7108-4A6E-A5C5-BF74F810AD4E}" dt="2022-12-29T19:07:27.518" v="2414" actId="1076"/>
          <ac:picMkLst>
            <pc:docMk/>
            <pc:sldMk cId="1215421677" sldId="280"/>
            <ac:picMk id="2" creationId="{3F9A524B-2870-4823-E6A0-E605B8063888}"/>
          </ac:picMkLst>
        </pc:picChg>
        <pc:picChg chg="del">
          <ac:chgData name="Alpha Alpha" userId="674416862f0b68f3" providerId="LiveId" clId="{459D24F1-7108-4A6E-A5C5-BF74F810AD4E}" dt="2022-12-29T19:07:09.861" v="2406" actId="478"/>
          <ac:picMkLst>
            <pc:docMk/>
            <pc:sldMk cId="1215421677" sldId="280"/>
            <ac:picMk id="3" creationId="{ED860042-82DB-6505-0553-71CAEBF984AD}"/>
          </ac:picMkLst>
        </pc:picChg>
        <pc:picChg chg="del">
          <ac:chgData name="Alpha Alpha" userId="674416862f0b68f3" providerId="LiveId" clId="{459D24F1-7108-4A6E-A5C5-BF74F810AD4E}" dt="2022-12-29T19:07:10.373" v="2407" actId="478"/>
          <ac:picMkLst>
            <pc:docMk/>
            <pc:sldMk cId="1215421677" sldId="280"/>
            <ac:picMk id="7" creationId="{641E2262-4B5A-8304-AD9F-53174A608566}"/>
          </ac:picMkLst>
        </pc:picChg>
      </pc:sldChg>
      <pc:sldChg chg="new del">
        <pc:chgData name="Alpha Alpha" userId="674416862f0b68f3" providerId="LiveId" clId="{459D24F1-7108-4A6E-A5C5-BF74F810AD4E}" dt="2022-12-29T19:07:57.113" v="2420" actId="47"/>
        <pc:sldMkLst>
          <pc:docMk/>
          <pc:sldMk cId="1236328711" sldId="281"/>
        </pc:sldMkLst>
      </pc:sldChg>
      <pc:sldChg chg="addSp delSp modSp add mod">
        <pc:chgData name="Alpha Alpha" userId="674416862f0b68f3" providerId="LiveId" clId="{459D24F1-7108-4A6E-A5C5-BF74F810AD4E}" dt="2022-12-29T19:17:08.836" v="2508" actId="14100"/>
        <pc:sldMkLst>
          <pc:docMk/>
          <pc:sldMk cId="3900004397" sldId="281"/>
        </pc:sldMkLst>
        <pc:spChg chg="del mod">
          <ac:chgData name="Alpha Alpha" userId="674416862f0b68f3" providerId="LiveId" clId="{459D24F1-7108-4A6E-A5C5-BF74F810AD4E}" dt="2022-12-29T19:09:07.047" v="2437" actId="478"/>
          <ac:spMkLst>
            <pc:docMk/>
            <pc:sldMk cId="3900004397" sldId="281"/>
            <ac:spMk id="6" creationId="{AFA18507-7E83-B348-8BFF-1DC7A616243D}"/>
          </ac:spMkLst>
        </pc:spChg>
        <pc:spChg chg="add del mod">
          <ac:chgData name="Alpha Alpha" userId="674416862f0b68f3" providerId="LiveId" clId="{459D24F1-7108-4A6E-A5C5-BF74F810AD4E}" dt="2022-12-29T19:09:08.182" v="2438" actId="478"/>
          <ac:spMkLst>
            <pc:docMk/>
            <pc:sldMk cId="3900004397" sldId="281"/>
            <ac:spMk id="7" creationId="{BA90F660-A58E-7225-E828-DDC24505A0BE}"/>
          </ac:spMkLst>
        </pc:spChg>
        <pc:spChg chg="mod">
          <ac:chgData name="Alpha Alpha" userId="674416862f0b68f3" providerId="LiveId" clId="{459D24F1-7108-4A6E-A5C5-BF74F810AD4E}" dt="2022-12-29T19:08:08.452" v="2427" actId="14100"/>
          <ac:spMkLst>
            <pc:docMk/>
            <pc:sldMk cId="3900004397" sldId="281"/>
            <ac:spMk id="8" creationId="{1EBA6D01-A56B-95F2-0665-36DE657A902E}"/>
          </ac:spMkLst>
        </pc:spChg>
        <pc:picChg chg="add del mod">
          <ac:chgData name="Alpha Alpha" userId="674416862f0b68f3" providerId="LiveId" clId="{459D24F1-7108-4A6E-A5C5-BF74F810AD4E}" dt="2022-12-29T19:09:05.241" v="2436" actId="21"/>
          <ac:picMkLst>
            <pc:docMk/>
            <pc:sldMk cId="3900004397" sldId="281"/>
            <ac:picMk id="3" creationId="{37DB782E-0450-3C07-3FD1-9130C56C08DB}"/>
          </ac:picMkLst>
        </pc:picChg>
        <pc:picChg chg="del">
          <ac:chgData name="Alpha Alpha" userId="674416862f0b68f3" providerId="LiveId" clId="{459D24F1-7108-4A6E-A5C5-BF74F810AD4E}" dt="2022-12-29T19:08:09.540" v="2428" actId="478"/>
          <ac:picMkLst>
            <pc:docMk/>
            <pc:sldMk cId="3900004397" sldId="281"/>
            <ac:picMk id="4" creationId="{0BE636BB-E914-383F-E44A-48AFD2527151}"/>
          </ac:picMkLst>
        </pc:picChg>
        <pc:picChg chg="add mod">
          <ac:chgData name="Alpha Alpha" userId="674416862f0b68f3" providerId="LiveId" clId="{459D24F1-7108-4A6E-A5C5-BF74F810AD4E}" dt="2022-12-29T19:17:08.836" v="2508" actId="14100"/>
          <ac:picMkLst>
            <pc:docMk/>
            <pc:sldMk cId="3900004397" sldId="281"/>
            <ac:picMk id="9" creationId="{6057D61A-8617-F379-822F-BFAE27396804}"/>
          </ac:picMkLst>
        </pc:picChg>
      </pc:sldChg>
      <pc:sldChg chg="addSp delSp modSp new mod modClrScheme modShow chgLayout">
        <pc:chgData name="Alpha Alpha" userId="674416862f0b68f3" providerId="LiveId" clId="{459D24F1-7108-4A6E-A5C5-BF74F810AD4E}" dt="2022-12-29T19:14:15.235" v="2503" actId="729"/>
        <pc:sldMkLst>
          <pc:docMk/>
          <pc:sldMk cId="2093388856" sldId="282"/>
        </pc:sldMkLst>
        <pc:spChg chg="del mod ord">
          <ac:chgData name="Alpha Alpha" userId="674416862f0b68f3" providerId="LiveId" clId="{459D24F1-7108-4A6E-A5C5-BF74F810AD4E}" dt="2022-12-29T19:11:38.995" v="2443" actId="700"/>
          <ac:spMkLst>
            <pc:docMk/>
            <pc:sldMk cId="2093388856" sldId="282"/>
            <ac:spMk id="2" creationId="{6C030D59-7012-8C47-B387-F76AD946303F}"/>
          </ac:spMkLst>
        </pc:spChg>
        <pc:spChg chg="add mod ord">
          <ac:chgData name="Alpha Alpha" userId="674416862f0b68f3" providerId="LiveId" clId="{459D24F1-7108-4A6E-A5C5-BF74F810AD4E}" dt="2022-12-29T19:11:45.607" v="2445" actId="20577"/>
          <ac:spMkLst>
            <pc:docMk/>
            <pc:sldMk cId="2093388856" sldId="282"/>
            <ac:spMk id="3" creationId="{CE46D66D-733D-1C9B-E241-623DCFAD2840}"/>
          </ac:spMkLst>
        </pc:spChg>
        <pc:spChg chg="add mod ord">
          <ac:chgData name="Alpha Alpha" userId="674416862f0b68f3" providerId="LiveId" clId="{459D24F1-7108-4A6E-A5C5-BF74F810AD4E}" dt="2022-12-29T19:11:38.995" v="2443" actId="700"/>
          <ac:spMkLst>
            <pc:docMk/>
            <pc:sldMk cId="2093388856" sldId="282"/>
            <ac:spMk id="4" creationId="{781DD94D-BE06-7E08-ECAE-164361393D22}"/>
          </ac:spMkLst>
        </pc:spChg>
        <pc:picChg chg="add mod">
          <ac:chgData name="Alpha Alpha" userId="674416862f0b68f3" providerId="LiveId" clId="{459D24F1-7108-4A6E-A5C5-BF74F810AD4E}" dt="2022-12-29T19:11:55.606" v="2457" actId="1036"/>
          <ac:picMkLst>
            <pc:docMk/>
            <pc:sldMk cId="2093388856" sldId="282"/>
            <ac:picMk id="5" creationId="{CA48A74F-FDD0-6B19-F67A-01B157E468B7}"/>
          </ac:picMkLst>
        </pc:picChg>
      </pc:sldChg>
      <pc:sldChg chg="addSp delSp modSp new mod modClrScheme modShow chgLayout">
        <pc:chgData name="Alpha Alpha" userId="674416862f0b68f3" providerId="LiveId" clId="{459D24F1-7108-4A6E-A5C5-BF74F810AD4E}" dt="2022-12-29T19:14:19.818" v="2504" actId="729"/>
        <pc:sldMkLst>
          <pc:docMk/>
          <pc:sldMk cId="1626235811" sldId="283"/>
        </pc:sldMkLst>
        <pc:spChg chg="del mod ord">
          <ac:chgData name="Alpha Alpha" userId="674416862f0b68f3" providerId="LiveId" clId="{459D24F1-7108-4A6E-A5C5-BF74F810AD4E}" dt="2022-12-29T19:12:04.504" v="2459" actId="700"/>
          <ac:spMkLst>
            <pc:docMk/>
            <pc:sldMk cId="1626235811" sldId="283"/>
            <ac:spMk id="2" creationId="{CE9BEE4A-ABF5-E1BA-EDD4-D5A71FF11A63}"/>
          </ac:spMkLst>
        </pc:spChg>
        <pc:spChg chg="add mod ord">
          <ac:chgData name="Alpha Alpha" userId="674416862f0b68f3" providerId="LiveId" clId="{459D24F1-7108-4A6E-A5C5-BF74F810AD4E}" dt="2022-12-29T19:12:04.504" v="2459" actId="700"/>
          <ac:spMkLst>
            <pc:docMk/>
            <pc:sldMk cId="1626235811" sldId="283"/>
            <ac:spMk id="3" creationId="{3A8461DC-36B2-3C1F-85F0-5FB920473012}"/>
          </ac:spMkLst>
        </pc:spChg>
        <pc:spChg chg="add mod ord">
          <ac:chgData name="Alpha Alpha" userId="674416862f0b68f3" providerId="LiveId" clId="{459D24F1-7108-4A6E-A5C5-BF74F810AD4E}" dt="2022-12-29T19:12:04.504" v="2459" actId="700"/>
          <ac:spMkLst>
            <pc:docMk/>
            <pc:sldMk cId="1626235811" sldId="283"/>
            <ac:spMk id="4" creationId="{F9304EA2-5C5E-43EC-5B47-2492A19E46C6}"/>
          </ac:spMkLst>
        </pc:spChg>
        <pc:picChg chg="add mod">
          <ac:chgData name="Alpha Alpha" userId="674416862f0b68f3" providerId="LiveId" clId="{459D24F1-7108-4A6E-A5C5-BF74F810AD4E}" dt="2022-12-29T19:12:18.319" v="2463" actId="1076"/>
          <ac:picMkLst>
            <pc:docMk/>
            <pc:sldMk cId="1626235811" sldId="283"/>
            <ac:picMk id="5" creationId="{60A0EAFA-BB3F-30F9-0219-79B563E25106}"/>
          </ac:picMkLst>
        </pc:picChg>
      </pc:sldChg>
      <pc:sldChg chg="addSp delSp modSp new mod modClrScheme modShow chgLayout">
        <pc:chgData name="Alpha Alpha" userId="674416862f0b68f3" providerId="LiveId" clId="{459D24F1-7108-4A6E-A5C5-BF74F810AD4E}" dt="2022-12-29T19:14:21.932" v="2505" actId="729"/>
        <pc:sldMkLst>
          <pc:docMk/>
          <pc:sldMk cId="2004839121" sldId="284"/>
        </pc:sldMkLst>
        <pc:spChg chg="del mod ord">
          <ac:chgData name="Alpha Alpha" userId="674416862f0b68f3" providerId="LiveId" clId="{459D24F1-7108-4A6E-A5C5-BF74F810AD4E}" dt="2022-12-29T19:12:35.365" v="2467" actId="700"/>
          <ac:spMkLst>
            <pc:docMk/>
            <pc:sldMk cId="2004839121" sldId="284"/>
            <ac:spMk id="2" creationId="{41ACFC8E-DACC-CE70-8C50-D97DD2EAB157}"/>
          </ac:spMkLst>
        </pc:spChg>
        <pc:spChg chg="add mod ord">
          <ac:chgData name="Alpha Alpha" userId="674416862f0b68f3" providerId="LiveId" clId="{459D24F1-7108-4A6E-A5C5-BF74F810AD4E}" dt="2022-12-29T19:12:38.647" v="2471" actId="20577"/>
          <ac:spMkLst>
            <pc:docMk/>
            <pc:sldMk cId="2004839121" sldId="284"/>
            <ac:spMk id="3" creationId="{F73A80B4-3185-9810-FEC5-36C486B2FCC4}"/>
          </ac:spMkLst>
        </pc:spChg>
        <pc:spChg chg="add mod ord">
          <ac:chgData name="Alpha Alpha" userId="674416862f0b68f3" providerId="LiveId" clId="{459D24F1-7108-4A6E-A5C5-BF74F810AD4E}" dt="2022-12-29T19:12:35.365" v="2467" actId="700"/>
          <ac:spMkLst>
            <pc:docMk/>
            <pc:sldMk cId="2004839121" sldId="284"/>
            <ac:spMk id="4" creationId="{D128443D-047A-D2F0-DD39-E919D9797292}"/>
          </ac:spMkLst>
        </pc:spChg>
        <pc:picChg chg="add mod">
          <ac:chgData name="Alpha Alpha" userId="674416862f0b68f3" providerId="LiveId" clId="{459D24F1-7108-4A6E-A5C5-BF74F810AD4E}" dt="2022-12-29T19:12:48.991" v="2475" actId="1076"/>
          <ac:picMkLst>
            <pc:docMk/>
            <pc:sldMk cId="2004839121" sldId="284"/>
            <ac:picMk id="5" creationId="{EB2E5103-C02E-1C7A-181D-59E24F7CE1D9}"/>
          </ac:picMkLst>
        </pc:picChg>
      </pc:sldChg>
      <pc:sldChg chg="add del">
        <pc:chgData name="Alpha Alpha" userId="674416862f0b68f3" providerId="LiveId" clId="{459D24F1-7108-4A6E-A5C5-BF74F810AD4E}" dt="2022-12-29T19:12:29.635" v="2465" actId="47"/>
        <pc:sldMkLst>
          <pc:docMk/>
          <pc:sldMk cId="4021547316" sldId="284"/>
        </pc:sldMkLst>
      </pc:sldChg>
      <pc:sldChg chg="addSp delSp modSp add mod modShow">
        <pc:chgData name="Alpha Alpha" userId="674416862f0b68f3" providerId="LiveId" clId="{459D24F1-7108-4A6E-A5C5-BF74F810AD4E}" dt="2022-12-29T19:14:25.029" v="2506" actId="729"/>
        <pc:sldMkLst>
          <pc:docMk/>
          <pc:sldMk cId="34960977" sldId="285"/>
        </pc:sldMkLst>
        <pc:spChg chg="mod">
          <ac:chgData name="Alpha Alpha" userId="674416862f0b68f3" providerId="LiveId" clId="{459D24F1-7108-4A6E-A5C5-BF74F810AD4E}" dt="2022-12-29T19:12:56.520" v="2479" actId="20577"/>
          <ac:spMkLst>
            <pc:docMk/>
            <pc:sldMk cId="34960977" sldId="285"/>
            <ac:spMk id="3" creationId="{F73A80B4-3185-9810-FEC5-36C486B2FCC4}"/>
          </ac:spMkLst>
        </pc:spChg>
        <pc:picChg chg="add del mod">
          <ac:chgData name="Alpha Alpha" userId="674416862f0b68f3" providerId="LiveId" clId="{459D24F1-7108-4A6E-A5C5-BF74F810AD4E}" dt="2022-12-29T19:13:15.947" v="2487" actId="21"/>
          <ac:picMkLst>
            <pc:docMk/>
            <pc:sldMk cId="34960977" sldId="285"/>
            <ac:picMk id="2" creationId="{A9E3A8B9-8900-F8A2-CB43-74F7C7F9F675}"/>
          </ac:picMkLst>
        </pc:picChg>
        <pc:picChg chg="del mod">
          <ac:chgData name="Alpha Alpha" userId="674416862f0b68f3" providerId="LiveId" clId="{459D24F1-7108-4A6E-A5C5-BF74F810AD4E}" dt="2022-12-29T19:13:17.014" v="2488" actId="478"/>
          <ac:picMkLst>
            <pc:docMk/>
            <pc:sldMk cId="34960977" sldId="285"/>
            <ac:picMk id="5" creationId="{EB2E5103-C02E-1C7A-181D-59E24F7CE1D9}"/>
          </ac:picMkLst>
        </pc:picChg>
        <pc:picChg chg="add mod">
          <ac:chgData name="Alpha Alpha" userId="674416862f0b68f3" providerId="LiveId" clId="{459D24F1-7108-4A6E-A5C5-BF74F810AD4E}" dt="2022-12-29T19:13:22.765" v="2491" actId="1076"/>
          <ac:picMkLst>
            <pc:docMk/>
            <pc:sldMk cId="34960977" sldId="285"/>
            <ac:picMk id="6" creationId="{7D811244-5E50-1604-2230-DA93FF7F303B}"/>
          </ac:picMkLst>
        </pc:picChg>
      </pc:sldChg>
      <pc:sldChg chg="addSp delSp modSp new mod modClrScheme modShow chgLayout">
        <pc:chgData name="Alpha Alpha" userId="674416862f0b68f3" providerId="LiveId" clId="{459D24F1-7108-4A6E-A5C5-BF74F810AD4E}" dt="2022-12-29T19:14:27.013" v="2507" actId="729"/>
        <pc:sldMkLst>
          <pc:docMk/>
          <pc:sldMk cId="3552246643" sldId="286"/>
        </pc:sldMkLst>
        <pc:spChg chg="del mod ord">
          <ac:chgData name="Alpha Alpha" userId="674416862f0b68f3" providerId="LiveId" clId="{459D24F1-7108-4A6E-A5C5-BF74F810AD4E}" dt="2022-12-29T19:13:31.213" v="2493" actId="700"/>
          <ac:spMkLst>
            <pc:docMk/>
            <pc:sldMk cId="3552246643" sldId="286"/>
            <ac:spMk id="2" creationId="{9625DA4B-444C-D80D-BC04-FA596CE958A2}"/>
          </ac:spMkLst>
        </pc:spChg>
        <pc:spChg chg="add mod ord">
          <ac:chgData name="Alpha Alpha" userId="674416862f0b68f3" providerId="LiveId" clId="{459D24F1-7108-4A6E-A5C5-BF74F810AD4E}" dt="2022-12-29T19:13:35.045" v="2497" actId="20577"/>
          <ac:spMkLst>
            <pc:docMk/>
            <pc:sldMk cId="3552246643" sldId="286"/>
            <ac:spMk id="3" creationId="{7B7EBCE8-7A21-BFA6-C2FC-993E5D406C82}"/>
          </ac:spMkLst>
        </pc:spChg>
        <pc:spChg chg="add mod ord">
          <ac:chgData name="Alpha Alpha" userId="674416862f0b68f3" providerId="LiveId" clId="{459D24F1-7108-4A6E-A5C5-BF74F810AD4E}" dt="2022-12-29T19:13:31.213" v="2493" actId="700"/>
          <ac:spMkLst>
            <pc:docMk/>
            <pc:sldMk cId="3552246643" sldId="286"/>
            <ac:spMk id="4" creationId="{180E301E-72C8-51A9-F492-A67858BD3CFC}"/>
          </ac:spMkLst>
        </pc:spChg>
        <pc:picChg chg="add mod">
          <ac:chgData name="Alpha Alpha" userId="674416862f0b68f3" providerId="LiveId" clId="{459D24F1-7108-4A6E-A5C5-BF74F810AD4E}" dt="2022-12-29T19:13:51.993" v="2502" actId="1076"/>
          <ac:picMkLst>
            <pc:docMk/>
            <pc:sldMk cId="3552246643" sldId="286"/>
            <ac:picMk id="5" creationId="{79332A20-C212-03CB-5B40-86CB478D40F4}"/>
          </ac:picMkLst>
        </pc:picChg>
      </pc:sldChg>
      <pc:sldMasterChg chg="modSp modTransition addSldLayout delSldLayout modSldLayout">
        <pc:chgData name="Alpha Alpha" userId="674416862f0b68f3" providerId="LiveId" clId="{459D24F1-7108-4A6E-A5C5-BF74F810AD4E}" dt="2022-12-29T16:14:57.778" v="377" actId="1076"/>
        <pc:sldMasterMkLst>
          <pc:docMk/>
          <pc:sldMasterMk cId="3231492596" sldId="2147483648"/>
        </pc:sldMasterMkLst>
        <pc:spChg chg="mod">
          <ac:chgData name="Alpha Alpha" userId="674416862f0b68f3" providerId="LiveId" clId="{459D24F1-7108-4A6E-A5C5-BF74F810AD4E}" dt="2022-12-29T13:22:31.750" v="17" actId="1582"/>
          <ac:spMkLst>
            <pc:docMk/>
            <pc:sldMasterMk cId="3231492596" sldId="2147483648"/>
            <ac:spMk id="2" creationId="{E632D289-8819-97F9-8AA7-008CCFACD7DE}"/>
          </ac:spMkLst>
        </pc:spChg>
        <pc:spChg chg="mod">
          <ac:chgData name="Alpha Alpha" userId="674416862f0b68f3" providerId="LiveId" clId="{459D24F1-7108-4A6E-A5C5-BF74F810AD4E}" dt="2022-12-29T13:22:10.550" v="15" actId="2711"/>
          <ac:spMkLst>
            <pc:docMk/>
            <pc:sldMasterMk cId="3231492596" sldId="2147483648"/>
            <ac:spMk id="3" creationId="{D560FC9B-6EDA-C1DF-5206-699BDA5B2792}"/>
          </ac:spMkLst>
        </pc:spChg>
        <pc:spChg chg="mod">
          <ac:chgData name="Alpha Alpha" userId="674416862f0b68f3" providerId="LiveId" clId="{459D24F1-7108-4A6E-A5C5-BF74F810AD4E}" dt="2022-12-29T13:22:10.550" v="15" actId="2711"/>
          <ac:spMkLst>
            <pc:docMk/>
            <pc:sldMasterMk cId="3231492596" sldId="2147483648"/>
            <ac:spMk id="4" creationId="{CCD700B0-DF0B-1D18-3A87-D157A9F8D000}"/>
          </ac:spMkLst>
        </pc:spChg>
        <pc:spChg chg="mod">
          <ac:chgData name="Alpha Alpha" userId="674416862f0b68f3" providerId="LiveId" clId="{459D24F1-7108-4A6E-A5C5-BF74F810AD4E}" dt="2022-12-29T13:22:10.550" v="15" actId="2711"/>
          <ac:spMkLst>
            <pc:docMk/>
            <pc:sldMasterMk cId="3231492596" sldId="2147483648"/>
            <ac:spMk id="5" creationId="{51009EF5-32FB-B3F4-20DC-767BAA6ED4E6}"/>
          </ac:spMkLst>
        </pc:spChg>
        <pc:spChg chg="mod">
          <ac:chgData name="Alpha Alpha" userId="674416862f0b68f3" providerId="LiveId" clId="{459D24F1-7108-4A6E-A5C5-BF74F810AD4E}" dt="2022-12-29T13:22:10.550" v="15" actId="2711"/>
          <ac:spMkLst>
            <pc:docMk/>
            <pc:sldMasterMk cId="3231492596" sldId="2147483648"/>
            <ac:spMk id="6" creationId="{D569E319-1CB8-C3C6-7A1C-8B57CE3F713D}"/>
          </ac:spMkLst>
        </pc:sp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2334920603" sldId="2147483649"/>
          </pc:sldLayoutMkLst>
        </pc:sldLayoutChg>
        <pc:sldLayoutChg chg="modSp mod modTransition">
          <pc:chgData name="Alpha Alpha" userId="674416862f0b68f3" providerId="LiveId" clId="{459D24F1-7108-4A6E-A5C5-BF74F810AD4E}" dt="2022-12-29T16:14:57.778" v="377" actId="1076"/>
          <pc:sldLayoutMkLst>
            <pc:docMk/>
            <pc:sldMasterMk cId="3231492596" sldId="2147483648"/>
            <pc:sldLayoutMk cId="3981925387" sldId="2147483650"/>
          </pc:sldLayoutMkLst>
          <pc:spChg chg="mod">
            <ac:chgData name="Alpha Alpha" userId="674416862f0b68f3" providerId="LiveId" clId="{459D24F1-7108-4A6E-A5C5-BF74F810AD4E}" dt="2022-12-29T16:14:57.778" v="377" actId="1076"/>
            <ac:spMkLst>
              <pc:docMk/>
              <pc:sldMasterMk cId="3231492596" sldId="2147483648"/>
              <pc:sldLayoutMk cId="3981925387" sldId="2147483650"/>
              <ac:spMk id="2" creationId="{0BCA9FD1-16CE-EC62-6B01-438BF03B656C}"/>
            </ac:spMkLst>
          </pc:spChg>
          <pc:spChg chg="mod">
            <ac:chgData name="Alpha Alpha" userId="674416862f0b68f3" providerId="LiveId" clId="{459D24F1-7108-4A6E-A5C5-BF74F810AD4E}" dt="2022-12-29T16:14:55.387" v="376" actId="1076"/>
            <ac:spMkLst>
              <pc:docMk/>
              <pc:sldMasterMk cId="3231492596" sldId="2147483648"/>
              <pc:sldLayoutMk cId="3981925387" sldId="2147483650"/>
              <ac:spMk id="3" creationId="{B3071958-57C5-2225-82CD-2D7A6C01B9F7}"/>
            </ac:spMkLst>
          </pc:spChg>
          <pc:spChg chg="mod">
            <ac:chgData name="Alpha Alpha" userId="674416862f0b68f3" providerId="LiveId" clId="{459D24F1-7108-4A6E-A5C5-BF74F810AD4E}" dt="2022-12-29T13:21:57.724" v="13" actId="2711"/>
            <ac:spMkLst>
              <pc:docMk/>
              <pc:sldMasterMk cId="3231492596" sldId="2147483648"/>
              <pc:sldLayoutMk cId="3981925387" sldId="2147483650"/>
              <ac:spMk id="4" creationId="{021FACBD-10AF-985B-361D-6A6C570363ED}"/>
            </ac:spMkLst>
          </pc:spChg>
          <pc:spChg chg="mod">
            <ac:chgData name="Alpha Alpha" userId="674416862f0b68f3" providerId="LiveId" clId="{459D24F1-7108-4A6E-A5C5-BF74F810AD4E}" dt="2022-12-29T13:21:57.724" v="13" actId="2711"/>
            <ac:spMkLst>
              <pc:docMk/>
              <pc:sldMasterMk cId="3231492596" sldId="2147483648"/>
              <pc:sldLayoutMk cId="3981925387" sldId="2147483650"/>
              <ac:spMk id="5" creationId="{4DF676E3-6FF5-87D9-861E-28A4B75F5187}"/>
            </ac:spMkLst>
          </pc:spChg>
          <pc:spChg chg="mod">
            <ac:chgData name="Alpha Alpha" userId="674416862f0b68f3" providerId="LiveId" clId="{459D24F1-7108-4A6E-A5C5-BF74F810AD4E}" dt="2022-12-29T13:21:57.724" v="13" actId="2711"/>
            <ac:spMkLst>
              <pc:docMk/>
              <pc:sldMasterMk cId="3231492596" sldId="2147483648"/>
              <pc:sldLayoutMk cId="3981925387" sldId="2147483650"/>
              <ac:spMk id="6" creationId="{BB52C2D5-D5D8-2331-64CA-FAA91D735EA1}"/>
            </ac:spMkLst>
          </pc:spChg>
        </pc:sldLayout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1718405921" sldId="2147483651"/>
          </pc:sldLayoutMkLst>
        </pc:sldLayout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1504422167" sldId="2147483652"/>
          </pc:sldLayoutMkLst>
        </pc:sldLayout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4126891902" sldId="2147483653"/>
          </pc:sldLayoutMkLst>
        </pc:sldLayout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213866999" sldId="2147483654"/>
          </pc:sldLayoutMkLst>
        </pc:sldLayout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969450943" sldId="2147483655"/>
          </pc:sldLayoutMkLst>
        </pc:sldLayout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1285317201" sldId="2147483656"/>
          </pc:sldLayoutMkLst>
        </pc:sldLayout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3256742709" sldId="2147483657"/>
          </pc:sldLayoutMkLst>
        </pc:sldLayout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2624635294" sldId="2147483658"/>
          </pc:sldLayoutMkLst>
        </pc:sldLayoutChg>
        <pc:sldLayoutChg chg="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358773683" sldId="2147483659"/>
          </pc:sldLayoutMkLst>
        </pc:sldLayoutChg>
        <pc:sldLayoutChg chg="delSp modSp mod modTransition">
          <pc:chgData name="Alpha Alpha" userId="674416862f0b68f3" providerId="LiveId" clId="{459D24F1-7108-4A6E-A5C5-BF74F810AD4E}" dt="2022-12-29T16:05:18.356" v="309"/>
          <pc:sldLayoutMkLst>
            <pc:docMk/>
            <pc:sldMasterMk cId="3231492596" sldId="2147483648"/>
            <pc:sldLayoutMk cId="1291413575" sldId="2147483660"/>
          </pc:sldLayoutMkLst>
          <pc:spChg chg="mod">
            <ac:chgData name="Alpha Alpha" userId="674416862f0b68f3" providerId="LiveId" clId="{459D24F1-7108-4A6E-A5C5-BF74F810AD4E}" dt="2022-12-29T15:50:42.702" v="39" actId="1076"/>
            <ac:spMkLst>
              <pc:docMk/>
              <pc:sldMasterMk cId="3231492596" sldId="2147483648"/>
              <pc:sldLayoutMk cId="1291413575" sldId="2147483660"/>
              <ac:spMk id="2" creationId="{DB9AF6D9-8387-DEA1-1F88-685136511A5E}"/>
            </ac:spMkLst>
          </pc:spChg>
          <pc:spChg chg="del">
            <ac:chgData name="Alpha Alpha" userId="674416862f0b68f3" providerId="LiveId" clId="{459D24F1-7108-4A6E-A5C5-BF74F810AD4E}" dt="2022-12-29T15:50:36.348" v="37" actId="478"/>
            <ac:spMkLst>
              <pc:docMk/>
              <pc:sldMasterMk cId="3231492596" sldId="2147483648"/>
              <pc:sldLayoutMk cId="1291413575" sldId="2147483660"/>
              <ac:spMk id="3" creationId="{46B6520D-E05A-3ED5-35B1-2B0B36B1E680}"/>
            </ac:spMkLst>
          </pc:spChg>
        </pc:sldLayoutChg>
        <pc:sldLayoutChg chg="addSp delSp modSp add del mod modTransition">
          <pc:chgData name="Alpha Alpha" userId="674416862f0b68f3" providerId="LiveId" clId="{459D24F1-7108-4A6E-A5C5-BF74F810AD4E}" dt="2022-12-29T16:07:15.376" v="339" actId="2890"/>
          <pc:sldLayoutMkLst>
            <pc:docMk/>
            <pc:sldMasterMk cId="3231492596" sldId="2147483648"/>
            <pc:sldLayoutMk cId="574663033" sldId="2147483661"/>
          </pc:sldLayoutMkLst>
          <pc:spChg chg="mod">
            <ac:chgData name="Alpha Alpha" userId="674416862f0b68f3" providerId="LiveId" clId="{459D24F1-7108-4A6E-A5C5-BF74F810AD4E}" dt="2022-12-29T16:07:14.014" v="337" actId="1076"/>
            <ac:spMkLst>
              <pc:docMk/>
              <pc:sldMasterMk cId="3231492596" sldId="2147483648"/>
              <pc:sldLayoutMk cId="574663033" sldId="2147483661"/>
              <ac:spMk id="2" creationId="{DB9AF6D9-8387-DEA1-1F88-685136511A5E}"/>
            </ac:spMkLst>
          </pc:spChg>
          <pc:spChg chg="add del mod">
            <ac:chgData name="Alpha Alpha" userId="674416862f0b68f3" providerId="LiveId" clId="{459D24F1-7108-4A6E-A5C5-BF74F810AD4E}" dt="2022-12-29T16:07:14.955" v="338"/>
            <ac:spMkLst>
              <pc:docMk/>
              <pc:sldMasterMk cId="3231492596" sldId="2147483648"/>
              <pc:sldLayoutMk cId="574663033" sldId="2147483661"/>
              <ac:spMk id="3" creationId="{4FCB265F-ED06-F5BF-A799-B1ACF5EFC5C2}"/>
            </ac:spMkLst>
          </pc:spChg>
        </pc:sldLayoutChg>
      </pc:sldMasterChg>
    </pc:docChg>
  </pc:docChgLst>
</pc:chgInfo>
</file>

<file path=ppt/media/image1.png>
</file>

<file path=ppt/media/image2.svg>
</file>

<file path=ppt/media/image3.png>
</file>

<file path=ppt/media/image4.sv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2F7BCC-2E0B-43DB-A624-D5A8002EEC70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7F40AA-3192-44B1-8393-7E4AB55B50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5927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9AF6D9-8387-DEA1-1F88-685136511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6B6520D-E05A-3ED5-35B1-2B0B36B1E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15F1F1-E3BC-825E-8AAF-713C0AB4D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755A5B-39D7-74C0-3E98-F62916EB2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4E86E13-8F4B-C5F1-AA94-EF42D33B3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4920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E8DF9C-F3C0-B435-070E-C3284BB24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E4CF0-AC13-4347-B8BE-4DD8B568F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51E01B3-F81D-B44C-BD92-D07789DE6E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BEC1CC-AF26-C440-476D-80E5C479B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67004DB-AE17-46C3-F81E-1944CA761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0E53B1-AC89-3BFA-46D9-6B17444D3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5317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825DAA-7AB7-C1AF-4DD2-CE8207DBA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2A6B5A5-B3DC-5D5E-CCD6-35AB9C143A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C66969F-7108-C621-C907-92921DCEE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A91A22C-EF6A-D0C9-E14B-57D0EB8C7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91EA8CF-EF78-D515-E76F-832198F64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B015263-B69B-AFC5-7F6B-936C03295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6742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32639C-246A-BAA0-A398-D7C9CC9BE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243B298-F049-2AEB-6709-CAC3A3D6FA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077378-6F3A-A3FA-105B-3B1FC18B5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C8DDF74-99D0-5B2B-ABAD-27336BD57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26FED27-CD32-4954-75DC-FF0CF7D4A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4635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E28B9E6-57C0-D3DD-DD28-F370B83E1B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3219D11-BAD6-9E04-7340-039DFD5AF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84D8B0-0FA6-E513-677E-C78887C15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1EC7B7-E243-EBA9-FB11-3435DC91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7AD0CEF-ABA8-2E8E-29DB-AE637540A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773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9AF6D9-8387-DEA1-1F88-685136511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15F1F1-E3BC-825E-8AAF-713C0AB4D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755A5B-39D7-74C0-3E98-F62916EB2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4E86E13-8F4B-C5F1-AA94-EF42D33B3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1413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CA9FD1-16CE-EC62-6B01-438BF03B6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2083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071958-57C5-2225-82CD-2D7A6C01B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6385"/>
            <a:ext cx="10515600" cy="3830577"/>
          </a:xfrm>
        </p:spPr>
        <p:txBody>
          <a:bodyPr/>
          <a:lstStyle>
            <a:lvl1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1FACBD-10AF-985B-361D-6A6C57036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fld id="{71F77AD6-8037-484A-ABC7-1FFD4E52F7EE}" type="datetimeFigureOut">
              <a:rPr lang="zh-TW" altLang="en-US" smtClean="0"/>
              <a:pPr/>
              <a:t>2023/2/17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F676E3-6FF5-87D9-861E-28A4B75F5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52C2D5-D5D8-2331-64CA-FAA91D735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fld id="{9086CABD-5EF2-481B-98EF-CE58668A00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1925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CA9FD1-16CE-EC62-6B01-438BF03B6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9104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071958-57C5-2225-82CD-2D7A6C01B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191751"/>
          </a:xfrm>
        </p:spPr>
        <p:txBody>
          <a:bodyPr/>
          <a:lstStyle>
            <a:lvl1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1FACBD-10AF-985B-361D-6A6C57036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fld id="{71F77AD6-8037-484A-ABC7-1FFD4E52F7EE}" type="datetimeFigureOut">
              <a:rPr lang="zh-TW" altLang="en-US" smtClean="0"/>
              <a:pPr/>
              <a:t>2023/2/17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F676E3-6FF5-87D9-861E-28A4B75F5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52C2D5-D5D8-2331-64CA-FAA91D735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fld id="{9086CABD-5EF2-481B-98EF-CE58668A00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516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8283BE-12C8-9552-C502-6CFDF4F14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C2D3173-0D54-6679-87C5-24D68D5D5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28F146-D33A-A929-4047-20A9A4C71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AC0B53-5326-F7DF-3AAC-7B5849B47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DEE47C-A268-A252-5029-4F9BC59AF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8405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E6C2EB-BA98-ECDD-807D-C04A95054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401815-0F34-47CA-BA1D-8ACA2F326C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807E987-0426-F339-1F6E-EBB89EEEB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63E12A1-5C43-1F90-AFC0-AD9CACC5D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B53DDAA-6D7B-6153-16B1-2CD220934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4CD6036-A96E-D201-F538-8498E8E7E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4422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DC5FA3-1798-51B9-AAD8-7FD54390B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91C71F1-08AC-562F-0E83-1352BA7719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32DF086-66A3-9178-D1A8-96E7AFA97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7CC8197-8420-1A45-6EF6-587AA3FCDE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8A72A06-8409-35BE-4FF0-0CAD0F35DB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A62C578-11A0-8921-4DD6-AAF0C7D64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4CEB1C3-CD14-502E-B87F-248A10718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42D12CA-C841-9D82-6F12-FDE52A57F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6891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0766D5-857A-A550-A53B-1E4EE61A8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5EB4DC8-93E8-81BB-78C0-F6776A008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D8BDEDC-FFA0-5866-BBAA-6D41355BA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3BA7D25-C177-EB22-1762-CCCC06055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866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1F4FD99-B731-D2EC-663A-0DA7FFE57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7AD6-8037-484A-ABC7-1FFD4E52F7EE}" type="datetimeFigureOut">
              <a:rPr lang="zh-TW" altLang="en-US" smtClean="0"/>
              <a:t>2023/2/17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595DACB-8ED9-204E-8AB7-6B56B0C8A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0891D2-FC01-FBF4-B146-651748112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6CABD-5EF2-481B-98EF-CE58668A00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9450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632D289-8819-97F9-8AA7-008CCFACD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560FC9B-6EDA-C1DF-5206-699BDA5B2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D700B0-DF0B-1D18-3A87-D157A9F8D0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fld id="{71F77AD6-8037-484A-ABC7-1FFD4E52F7EE}" type="datetimeFigureOut">
              <a:rPr lang="zh-TW" altLang="en-US" smtClean="0"/>
              <a:pPr/>
              <a:t>2023/2/17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009EF5-32FB-B3F4-20DC-767BAA6ED4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69E319-1CB8-C3C6-7A1C-8B57CE3F7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</a:lstStyle>
          <a:p>
            <a:fld id="{9086CABD-5EF2-481B-98EF-CE58668A00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1492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 w="12700">
            <a:solidFill>
              <a:schemeClr val="tx1"/>
            </a:solidFill>
          </a:ln>
          <a:solidFill>
            <a:schemeClr val="tx1"/>
          </a:solidFill>
          <a:latin typeface="Noto Sans TC Medium" panose="020B0600000000000000" pitchFamily="34" charset="-120"/>
          <a:ea typeface="Noto Sans TC Medium" panose="020B0600000000000000" pitchFamily="34" charset="-120"/>
          <a:cs typeface="JetBrains Mono" panose="02000009000000000000" pitchFamily="49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JetBrains Mono" panose="02000009000000000000" pitchFamily="49" charset="0"/>
          <a:ea typeface="Noto Sans TC" panose="020B0500000000000000" pitchFamily="34" charset="-120"/>
          <a:cs typeface="JetBrains Mono" panose="02000009000000000000" pitchFamily="49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JetBrains Mono" panose="02000009000000000000" pitchFamily="49" charset="0"/>
          <a:ea typeface="Noto Sans TC" panose="020B0500000000000000" pitchFamily="34" charset="-120"/>
          <a:cs typeface="JetBrains Mono" panose="02000009000000000000" pitchFamily="49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JetBrains Mono" panose="02000009000000000000" pitchFamily="49" charset="0"/>
          <a:ea typeface="Noto Sans TC" panose="020B0500000000000000" pitchFamily="34" charset="-120"/>
          <a:cs typeface="JetBrains Mono" panose="02000009000000000000" pitchFamily="49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JetBrains Mono" panose="02000009000000000000" pitchFamily="49" charset="0"/>
          <a:ea typeface="Noto Sans TC" panose="020B0500000000000000" pitchFamily="34" charset="-120"/>
          <a:cs typeface="JetBrains Mono" panose="02000009000000000000" pitchFamily="49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JetBrains Mono" panose="02000009000000000000" pitchFamily="49" charset="0"/>
          <a:ea typeface="Noto Sans TC" panose="020B0500000000000000" pitchFamily="34" charset="-120"/>
          <a:cs typeface="JetBrains Mono" panose="02000009000000000000" pitchFamily="49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734B72C-7825-432E-E37F-DE50F3A2716C}"/>
              </a:ext>
            </a:extLst>
          </p:cNvPr>
          <p:cNvSpPr/>
          <p:nvPr/>
        </p:nvSpPr>
        <p:spPr>
          <a:xfrm>
            <a:off x="1619251" y="1966272"/>
            <a:ext cx="8953500" cy="2032000"/>
          </a:xfrm>
          <a:prstGeom prst="roundRect">
            <a:avLst>
              <a:gd name="adj" fmla="val 5100"/>
            </a:avLst>
          </a:prstGeom>
          <a:solidFill>
            <a:schemeClr val="bg1"/>
          </a:solidFill>
          <a:ln>
            <a:noFill/>
          </a:ln>
          <a:effectLst>
            <a:outerShdw blurRad="203200" sx="105000" sy="105000" algn="ctr" rotWithShape="0">
              <a:prstClr val="black">
                <a:alpha val="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形 4">
            <a:extLst>
              <a:ext uri="{FF2B5EF4-FFF2-40B4-BE49-F238E27FC236}">
                <a16:creationId xmlns:a16="http://schemas.microsoft.com/office/drawing/2014/main" id="{B2A59DE4-AFEC-1FA9-9FF5-2871D137A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56529" y="2375530"/>
            <a:ext cx="1171575" cy="128587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BDA8FF0-0327-53F9-0BE1-7BCE40BA9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104" y="1788471"/>
            <a:ext cx="9144000" cy="2387600"/>
          </a:xfrm>
        </p:spPr>
        <p:txBody>
          <a:bodyPr/>
          <a:lstStyle/>
          <a:p>
            <a:r>
              <a:rPr lang="en-US" altLang="zh-TW" dirty="0"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Python</a:t>
            </a:r>
            <a:r>
              <a:rPr lang="zh-TW" altLang="en-US" dirty="0"/>
              <a:t> 輕鬆基礎</a:t>
            </a:r>
          </a:p>
        </p:txBody>
      </p:sp>
      <p:pic>
        <p:nvPicPr>
          <p:cNvPr id="7" name="圖形 6">
            <a:extLst>
              <a:ext uri="{FF2B5EF4-FFF2-40B4-BE49-F238E27FC236}">
                <a16:creationId xmlns:a16="http://schemas.microsoft.com/office/drawing/2014/main" id="{FA43F3C6-2BC7-2441-0CDD-1939D9B551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72751" y="5234940"/>
            <a:ext cx="1539239" cy="1539239"/>
          </a:xfrm>
          <a:prstGeom prst="rect">
            <a:avLst/>
          </a:prstGeom>
        </p:spPr>
      </p:pic>
      <p:sp>
        <p:nvSpPr>
          <p:cNvPr id="10" name="標題 1">
            <a:extLst>
              <a:ext uri="{FF2B5EF4-FFF2-40B4-BE49-F238E27FC236}">
                <a16:creationId xmlns:a16="http://schemas.microsoft.com/office/drawing/2014/main" id="{FAE837AA-92D2-060E-8498-EB8FA386F1C8}"/>
              </a:ext>
            </a:extLst>
          </p:cNvPr>
          <p:cNvSpPr txBox="1">
            <a:spLocks/>
          </p:cNvSpPr>
          <p:nvPr/>
        </p:nvSpPr>
        <p:spPr>
          <a:xfrm>
            <a:off x="3435471" y="4252696"/>
            <a:ext cx="5321058" cy="895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ln w="12700">
                  <a:solidFill>
                    <a:schemeClr val="tx1"/>
                  </a:solidFill>
                </a:ln>
                <a:solidFill>
                  <a:schemeClr val="tx1"/>
                </a:solidFill>
                <a:latin typeface="Noto Sans TC Medium" panose="020B0600000000000000" pitchFamily="34" charset="-120"/>
                <a:ea typeface="Noto Sans TC Medium" panose="020B0600000000000000" pitchFamily="34" charset="-120"/>
                <a:cs typeface="JetBrains Mono" panose="02000009000000000000" pitchFamily="49" charset="0"/>
              </a:defRPr>
            </a:lvl1pPr>
          </a:lstStyle>
          <a:p>
            <a:r>
              <a:rPr lang="zh-TW" altLang="en-US" sz="3600" dirty="0">
                <a:latin typeface="JetBrains Mono Light" panose="02000009000000000000" pitchFamily="49" charset="0"/>
                <a:ea typeface="Noto Sans TC Light" panose="020B0300000000000000" pitchFamily="34" charset="-120"/>
                <a:cs typeface="JetBrains Mono Light" panose="02000009000000000000" pitchFamily="49" charset="0"/>
              </a:rPr>
              <a:t>簡易好上手的程式之旅</a:t>
            </a:r>
          </a:p>
        </p:txBody>
      </p:sp>
    </p:spTree>
    <p:extLst>
      <p:ext uri="{BB962C8B-B14F-4D97-AF65-F5344CB8AC3E}">
        <p14:creationId xmlns:p14="http://schemas.microsoft.com/office/powerpoint/2010/main" val="236837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變數指派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範例</a:t>
            </a:r>
            <a:r>
              <a:rPr lang="en-US" altLang="zh-TW" sz="3600" dirty="0"/>
              <a:t>2</a:t>
            </a:r>
            <a:r>
              <a:rPr lang="zh-TW" altLang="en-US" sz="3600" dirty="0"/>
              <a:t>：指派一個字串變數</a:t>
            </a:r>
          </a:p>
          <a:p>
            <a:pPr marL="0" indent="0">
              <a:buNone/>
            </a:pPr>
            <a:endParaRPr lang="en-US" altLang="zh-TW" sz="3600" dirty="0"/>
          </a:p>
          <a:p>
            <a:pPr marL="0" indent="0">
              <a:buNone/>
            </a:pPr>
            <a:endParaRPr lang="en-US" altLang="zh-TW" sz="36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EA8962D0-CDA3-27DC-942F-7421E1A5840E}"/>
              </a:ext>
            </a:extLst>
          </p:cNvPr>
          <p:cNvSpPr txBox="1">
            <a:spLocks/>
          </p:cNvSpPr>
          <p:nvPr/>
        </p:nvSpPr>
        <p:spPr>
          <a:xfrm>
            <a:off x="1905000" y="3001879"/>
            <a:ext cx="8382000" cy="854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TW" sz="3600" dirty="0"/>
              <a:t>string = ‘Hello World’</a:t>
            </a:r>
          </a:p>
        </p:txBody>
      </p:sp>
    </p:spTree>
    <p:extLst>
      <p:ext uri="{BB962C8B-B14F-4D97-AF65-F5344CB8AC3E}">
        <p14:creationId xmlns:p14="http://schemas.microsoft.com/office/powerpoint/2010/main" val="22178686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變數指派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微軟正黑體" panose="020B0604030504040204" pitchFamily="34" charset="-120"/>
                <a:cs typeface="JetBrains Mono" panose="02000009000000000000" pitchFamily="49" charset="0"/>
              </a:rPr>
              <a:t>變數名稱只可以是：</a:t>
            </a:r>
            <a:endParaRPr lang="en-US" altLang="zh-TW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JetBrains Mono" panose="02000009000000000000" pitchFamily="49" charset="0"/>
              <a:ea typeface="微軟正黑體" panose="020B0604030504040204" pitchFamily="34" charset="-120"/>
              <a:cs typeface="JetBrains Mono" panose="02000009000000000000" pitchFamily="49" charset="0"/>
            </a:endParaRPr>
          </a:p>
          <a:p>
            <a:r>
              <a:rPr lang="zh-TW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微軟正黑體" panose="020B0604030504040204" pitchFamily="34" charset="-120"/>
                <a:cs typeface="JetBrains Mono" panose="02000009000000000000" pitchFamily="49" charset="0"/>
              </a:rPr>
              <a:t>英文大小寫</a:t>
            </a:r>
            <a:endParaRPr lang="en-US" altLang="zh-TW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JetBrains Mono" panose="02000009000000000000" pitchFamily="49" charset="0"/>
              <a:ea typeface="微軟正黑體" panose="020B0604030504040204" pitchFamily="34" charset="-120"/>
              <a:cs typeface="JetBrains Mono" panose="02000009000000000000" pitchFamily="49" charset="0"/>
            </a:endParaRPr>
          </a:p>
          <a:p>
            <a:r>
              <a:rPr lang="zh-TW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微軟正黑體" panose="020B0604030504040204" pitchFamily="34" charset="-120"/>
                <a:cs typeface="JetBrains Mono" panose="02000009000000000000" pitchFamily="49" charset="0"/>
              </a:rPr>
              <a:t>底線</a:t>
            </a:r>
            <a:r>
              <a:rPr lang="en-US" altLang="zh-TW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_</a:t>
            </a:r>
          </a:p>
          <a:p>
            <a:pPr marL="0" indent="0">
              <a:buNone/>
            </a:pPr>
            <a:r>
              <a:rPr lang="zh-TW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微軟正黑體" panose="020B0604030504040204" pitchFamily="34" charset="-120"/>
                <a:cs typeface="JetBrains Mono" panose="02000009000000000000" pitchFamily="49" charset="0"/>
              </a:rPr>
              <a:t>變數名稱不可以是：</a:t>
            </a:r>
            <a:endParaRPr lang="en-US" altLang="zh-TW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JetBrains Mono" panose="02000009000000000000" pitchFamily="49" charset="0"/>
              <a:ea typeface="微軟正黑體" panose="020B0604030504040204" pitchFamily="34" charset="-120"/>
              <a:cs typeface="JetBrains Mono" panose="02000009000000000000" pitchFamily="49" charset="0"/>
            </a:endParaRPr>
          </a:p>
          <a:p>
            <a:r>
              <a:rPr lang="zh-TW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微軟正黑體" panose="020B0604030504040204" pitchFamily="34" charset="-120"/>
                <a:cs typeface="JetBrains Mono" panose="02000009000000000000" pitchFamily="49" charset="0"/>
              </a:rPr>
              <a:t>數字開頭</a:t>
            </a:r>
            <a:endParaRPr lang="en-US" altLang="zh-TW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JetBrains Mono" panose="02000009000000000000" pitchFamily="49" charset="0"/>
              <a:ea typeface="微軟正黑體" panose="020B0604030504040204" pitchFamily="34" charset="-120"/>
              <a:cs typeface="JetBrains Mono" panose="02000009000000000000" pitchFamily="49" charset="0"/>
            </a:endParaRPr>
          </a:p>
          <a:p>
            <a:r>
              <a:rPr lang="zh-TW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系統保留字</a:t>
            </a:r>
            <a:endParaRPr lang="en-US" altLang="zh-TW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543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變數指派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Python</a:t>
            </a:r>
            <a:r>
              <a:rPr lang="zh-TW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對</a:t>
            </a:r>
            <a:r>
              <a:rPr lang="zh-TW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微軟正黑體" panose="020B0604030504040204" pitchFamily="34" charset="-120"/>
                <a:cs typeface="JetBrains Mono" panose="02000009000000000000" pitchFamily="49" charset="0"/>
              </a:rPr>
              <a:t>大小寫敏感</a:t>
            </a:r>
            <a:endParaRPr lang="en-US" altLang="zh-TW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JetBrains Mono" panose="02000009000000000000" pitchFamily="49" charset="0"/>
              <a:ea typeface="微軟正黑體" panose="020B0604030504040204" pitchFamily="34" charset="-120"/>
              <a:cs typeface="JetBrains Mono" panose="02000009000000000000" pitchFamily="49" charset="0"/>
            </a:endParaRPr>
          </a:p>
          <a:p>
            <a:pPr marL="0" indent="0">
              <a:buNone/>
            </a:pPr>
            <a:r>
              <a:rPr lang="zh-TW" alt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JetBrains Mono" panose="02000009000000000000" pitchFamily="49" charset="0"/>
                <a:ea typeface="微軟正黑體" panose="020B0604030504040204" pitchFamily="34" charset="-120"/>
                <a:cs typeface="JetBrains Mono" panose="02000009000000000000" pitchFamily="49" charset="0"/>
              </a:rPr>
              <a:t>名稱可以是中文，但不建議。</a:t>
            </a:r>
            <a:endParaRPr lang="en-US" altLang="zh-TW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7472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E700E8-6C60-C31F-794B-34FEBD0B6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輸入輸出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BE0B86-F14E-B84B-92F8-0509D44E8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05663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4C5DFB-1246-192F-706C-2F873B750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環境下載</a:t>
            </a:r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E715C3EF-A4DE-1547-BA27-318FBD824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4400" dirty="0"/>
              <a:t>搜尋</a:t>
            </a:r>
            <a:r>
              <a:rPr lang="en-US" altLang="zh-TW" sz="4400" dirty="0"/>
              <a:t>VS Code</a:t>
            </a:r>
            <a:endParaRPr lang="zh-TW" altLang="en-US" sz="4400" dirty="0"/>
          </a:p>
        </p:txBody>
      </p:sp>
      <p:pic>
        <p:nvPicPr>
          <p:cNvPr id="9" name="錄製_2023_02_17_12_42_49_359">
            <a:hlinkClick r:id="" action="ppaction://media"/>
            <a:extLst>
              <a:ext uri="{FF2B5EF4-FFF2-40B4-BE49-F238E27FC236}">
                <a16:creationId xmlns:a16="http://schemas.microsoft.com/office/drawing/2014/main" id="{AEAF093C-CB9D-9544-EC08-E7D7719A1A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8286" t="21880" r="28716" b="11930"/>
          <a:stretch/>
        </p:blipFill>
        <p:spPr>
          <a:xfrm>
            <a:off x="5342144" y="1151725"/>
            <a:ext cx="5819360" cy="503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402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數值資料型態</a:t>
            </a:r>
            <a:r>
              <a:rPr lang="en-US" altLang="zh-TW" dirty="0"/>
              <a:t>(Numeric Type)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sz="3600" dirty="0"/>
              <a:t>整數</a:t>
            </a:r>
            <a:r>
              <a:rPr lang="en-US" altLang="zh-TW" sz="3600" dirty="0"/>
              <a:t>(int)</a:t>
            </a:r>
          </a:p>
          <a:p>
            <a:pPr marL="0" indent="0">
              <a:buNone/>
            </a:pPr>
            <a:r>
              <a:rPr lang="zh-TW" altLang="en-US" sz="3000" dirty="0"/>
              <a:t>  例如：「</a:t>
            </a:r>
            <a:r>
              <a:rPr lang="en-US" altLang="zh-TW" sz="3000" dirty="0"/>
              <a:t>-51</a:t>
            </a:r>
            <a:r>
              <a:rPr lang="zh-TW" altLang="en-US" sz="3000" dirty="0"/>
              <a:t>」、「</a:t>
            </a:r>
            <a:r>
              <a:rPr lang="en-US" altLang="zh-TW" sz="3000" dirty="0"/>
              <a:t>234</a:t>
            </a:r>
            <a:r>
              <a:rPr lang="zh-TW" altLang="en-US" sz="3000" dirty="0"/>
              <a:t>」</a:t>
            </a:r>
            <a:endParaRPr lang="en-US" altLang="zh-TW" sz="3000" dirty="0"/>
          </a:p>
          <a:p>
            <a:pPr marL="0" indent="0">
              <a:buNone/>
            </a:pPr>
            <a:r>
              <a:rPr lang="zh-TW" altLang="en-US" sz="3600" dirty="0"/>
              <a:t>浮點數</a:t>
            </a:r>
            <a:r>
              <a:rPr lang="en-US" altLang="zh-TW" sz="3600" dirty="0"/>
              <a:t>(float)</a:t>
            </a:r>
          </a:p>
          <a:p>
            <a:pPr marL="0" indent="0">
              <a:buNone/>
            </a:pPr>
            <a:r>
              <a:rPr lang="zh-TW" altLang="en-US" sz="3000" dirty="0"/>
              <a:t>  例如：「</a:t>
            </a:r>
            <a:r>
              <a:rPr lang="en-US" altLang="zh-TW" sz="3000" dirty="0"/>
              <a:t>-51.3</a:t>
            </a:r>
            <a:r>
              <a:rPr lang="zh-TW" altLang="en-US" sz="3000" dirty="0"/>
              <a:t>」、「</a:t>
            </a:r>
            <a:r>
              <a:rPr lang="en-US" altLang="zh-TW" sz="3000" dirty="0"/>
              <a:t>234.0</a:t>
            </a:r>
            <a:r>
              <a:rPr lang="zh-TW" altLang="en-US" sz="3000" dirty="0"/>
              <a:t>」</a:t>
            </a:r>
            <a:endParaRPr lang="en-US" altLang="zh-TW" sz="3000" dirty="0"/>
          </a:p>
          <a:p>
            <a:pPr marL="0" indent="0">
              <a:buNone/>
            </a:pPr>
            <a:r>
              <a:rPr lang="zh-TW" altLang="en-US" sz="3600" dirty="0"/>
              <a:t>布林值</a:t>
            </a:r>
            <a:r>
              <a:rPr lang="en-US" altLang="zh-TW" sz="3600" dirty="0"/>
              <a:t>(bool)</a:t>
            </a:r>
          </a:p>
          <a:p>
            <a:pPr marL="0" indent="0">
              <a:buNone/>
            </a:pPr>
            <a:r>
              <a:rPr lang="zh-TW" altLang="en-US" sz="3000" dirty="0"/>
              <a:t>  例如：「</a:t>
            </a:r>
            <a:r>
              <a:rPr lang="en-US" altLang="zh-TW" sz="3000" dirty="0"/>
              <a:t>1</a:t>
            </a:r>
            <a:r>
              <a:rPr lang="zh-TW" altLang="en-US" sz="3000" dirty="0"/>
              <a:t>」、「</a:t>
            </a:r>
            <a:r>
              <a:rPr lang="en-US" altLang="zh-TW" sz="3000" dirty="0"/>
              <a:t>0</a:t>
            </a:r>
            <a:r>
              <a:rPr lang="zh-TW" altLang="en-US" sz="3000" dirty="0"/>
              <a:t>」、「</a:t>
            </a:r>
            <a:r>
              <a:rPr lang="en-US" altLang="zh-TW" sz="3000" dirty="0"/>
              <a:t>True</a:t>
            </a:r>
            <a:r>
              <a:rPr lang="zh-TW" altLang="en-US" sz="3000" dirty="0"/>
              <a:t>」、「</a:t>
            </a:r>
            <a:r>
              <a:rPr lang="en-US" altLang="zh-TW" sz="3000" dirty="0"/>
              <a:t>False</a:t>
            </a:r>
            <a:r>
              <a:rPr lang="zh-TW" altLang="en-US" sz="3000" dirty="0"/>
              <a:t>」</a:t>
            </a:r>
            <a:endParaRPr lang="en-US" altLang="zh-TW" sz="3000" dirty="0"/>
          </a:p>
          <a:p>
            <a:pPr marL="0" indent="0">
              <a:buNone/>
            </a:pPr>
            <a:r>
              <a:rPr lang="zh-TW" altLang="en-US" sz="3600" dirty="0"/>
              <a:t>複數</a:t>
            </a:r>
            <a:r>
              <a:rPr lang="en-US" altLang="zh-TW" sz="3600" dirty="0"/>
              <a:t>(complex number)</a:t>
            </a:r>
          </a:p>
          <a:p>
            <a:pPr marL="0" indent="0">
              <a:buNone/>
            </a:pPr>
            <a:r>
              <a:rPr lang="zh-TW" altLang="en-US" sz="3000" dirty="0"/>
              <a:t>  例如：「</a:t>
            </a:r>
            <a:r>
              <a:rPr lang="en-US" altLang="zh-TW" sz="3000" dirty="0"/>
              <a:t>3+5j</a:t>
            </a:r>
            <a:r>
              <a:rPr lang="zh-TW" altLang="en-US" sz="3000" dirty="0"/>
              <a:t>」</a:t>
            </a:r>
            <a:endParaRPr lang="en-US" altLang="zh-TW" sz="3000" dirty="0"/>
          </a:p>
        </p:txBody>
      </p:sp>
    </p:spTree>
    <p:extLst>
      <p:ext uri="{BB962C8B-B14F-4D97-AF65-F5344CB8AC3E}">
        <p14:creationId xmlns:p14="http://schemas.microsoft.com/office/powerpoint/2010/main" val="1348251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字串型態</a:t>
            </a:r>
            <a:r>
              <a:rPr lang="en-US" altLang="zh-TW" dirty="0"/>
              <a:t>(String)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字串</a:t>
            </a:r>
            <a:r>
              <a:rPr lang="en-US" altLang="zh-TW" sz="3600" dirty="0"/>
              <a:t>(str)</a:t>
            </a:r>
          </a:p>
          <a:p>
            <a:pPr marL="0" indent="0">
              <a:buNone/>
            </a:pPr>
            <a:r>
              <a:rPr lang="zh-TW" altLang="en-US" sz="3000" dirty="0"/>
              <a:t>  例如：「</a:t>
            </a:r>
            <a:r>
              <a:rPr lang="en-US" altLang="zh-TW" sz="3000" dirty="0"/>
              <a:t>”Hello, World”</a:t>
            </a:r>
            <a:r>
              <a:rPr lang="zh-TW" altLang="en-US" sz="3000" dirty="0"/>
              <a:t>」、「</a:t>
            </a:r>
            <a:r>
              <a:rPr lang="en-US" altLang="zh-TW" sz="3000" dirty="0"/>
              <a:t>’ABCD’</a:t>
            </a:r>
            <a:r>
              <a:rPr lang="zh-TW" altLang="en-US" sz="3000" dirty="0"/>
              <a:t>」</a:t>
            </a: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  <a:p>
            <a:pPr marL="0" indent="0">
              <a:buNone/>
            </a:pPr>
            <a:r>
              <a:rPr lang="zh-TW" altLang="en-US" sz="3000" dirty="0"/>
              <a:t>在</a:t>
            </a:r>
            <a:r>
              <a:rPr lang="en-US" altLang="zh-TW" sz="3000" dirty="0"/>
              <a:t>Python</a:t>
            </a:r>
            <a:r>
              <a:rPr lang="zh-TW" altLang="en-US" sz="3000" dirty="0"/>
              <a:t>中，</a:t>
            </a:r>
            <a:r>
              <a:rPr lang="en-US" altLang="zh-TW" sz="3000" dirty="0"/>
              <a:t>”</a:t>
            </a:r>
            <a:r>
              <a:rPr lang="zh-TW" altLang="en-US" sz="3000" dirty="0"/>
              <a:t> </a:t>
            </a:r>
            <a:r>
              <a:rPr lang="en-US" altLang="zh-TW" sz="3000" dirty="0"/>
              <a:t>”</a:t>
            </a:r>
            <a:r>
              <a:rPr lang="zh-TW" altLang="en-US" sz="3000" dirty="0"/>
              <a:t>和</a:t>
            </a:r>
            <a:r>
              <a:rPr lang="en-US" altLang="zh-TW" sz="3000" dirty="0"/>
              <a:t>’</a:t>
            </a:r>
            <a:r>
              <a:rPr lang="zh-TW" altLang="en-US" sz="3000"/>
              <a:t> </a:t>
            </a:r>
            <a:r>
              <a:rPr lang="en-US" altLang="zh-TW" sz="3000"/>
              <a:t>’</a:t>
            </a:r>
            <a:r>
              <a:rPr lang="zh-TW" altLang="en-US" sz="3000" dirty="0"/>
              <a:t>都代表字串，字串中可以存放一串字，這串字可以有任意的長度。</a:t>
            </a:r>
          </a:p>
          <a:p>
            <a:pPr marL="0" indent="0">
              <a:buNone/>
            </a:pP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</p:txBody>
      </p:sp>
    </p:spTree>
    <p:extLst>
      <p:ext uri="{BB962C8B-B14F-4D97-AF65-F5344CB8AC3E}">
        <p14:creationId xmlns:p14="http://schemas.microsoft.com/office/powerpoint/2010/main" val="22362181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序列型態</a:t>
            </a:r>
            <a:r>
              <a:rPr lang="en-US" altLang="zh-TW" dirty="0"/>
              <a:t>(Sequence Type)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串列</a:t>
            </a:r>
            <a:r>
              <a:rPr lang="en-US" altLang="zh-TW" sz="3600" dirty="0"/>
              <a:t>(list)</a:t>
            </a:r>
          </a:p>
          <a:p>
            <a:pPr marL="0" indent="0">
              <a:buNone/>
            </a:pPr>
            <a:r>
              <a:rPr lang="zh-TW" altLang="en-US" sz="3000" dirty="0"/>
              <a:t>  例如：「</a:t>
            </a:r>
            <a:r>
              <a:rPr lang="en-US" altLang="zh-TW" sz="3000" dirty="0"/>
              <a:t>[‘one’, 2, True]</a:t>
            </a:r>
            <a:r>
              <a:rPr lang="zh-TW" altLang="en-US" sz="3000" dirty="0"/>
              <a:t>」</a:t>
            </a:r>
            <a:endParaRPr lang="en-US" altLang="zh-TW" sz="3000" dirty="0"/>
          </a:p>
          <a:p>
            <a:pPr marL="0" indent="0">
              <a:buNone/>
            </a:pPr>
            <a:r>
              <a:rPr lang="zh-TW" altLang="en-US" sz="3600" dirty="0"/>
              <a:t>串列</a:t>
            </a:r>
            <a:r>
              <a:rPr lang="en-US" altLang="zh-TW" sz="3600" dirty="0"/>
              <a:t>(tuple)</a:t>
            </a:r>
          </a:p>
          <a:p>
            <a:pPr marL="0" indent="0">
              <a:buNone/>
            </a:pPr>
            <a:r>
              <a:rPr lang="zh-TW" altLang="en-US" sz="3000" dirty="0"/>
              <a:t>  例如：「</a:t>
            </a:r>
            <a:r>
              <a:rPr lang="en-US" altLang="zh-TW" sz="3000" dirty="0"/>
              <a:t>(‘one’, 2, True)</a:t>
            </a:r>
            <a:r>
              <a:rPr lang="zh-TW" altLang="en-US" sz="3000" dirty="0"/>
              <a:t>」</a:t>
            </a: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</p:txBody>
      </p:sp>
    </p:spTree>
    <p:extLst>
      <p:ext uri="{BB962C8B-B14F-4D97-AF65-F5344CB8AC3E}">
        <p14:creationId xmlns:p14="http://schemas.microsoft.com/office/powerpoint/2010/main" val="7637717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對映型態</a:t>
            </a:r>
            <a:r>
              <a:rPr lang="en-US" altLang="zh-TW" dirty="0"/>
              <a:t>(Mapping Type)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字典</a:t>
            </a:r>
            <a:r>
              <a:rPr lang="en-US" altLang="zh-TW" sz="3600" dirty="0"/>
              <a:t>(</a:t>
            </a:r>
            <a:r>
              <a:rPr lang="en-US" altLang="zh-TW" sz="3600" dirty="0" err="1"/>
              <a:t>dict</a:t>
            </a:r>
            <a:r>
              <a:rPr lang="en-US" altLang="zh-TW" sz="3600" dirty="0"/>
              <a:t>)</a:t>
            </a:r>
          </a:p>
          <a:p>
            <a:pPr marL="0" indent="0">
              <a:buNone/>
            </a:pPr>
            <a:r>
              <a:rPr lang="zh-TW" altLang="en-US" sz="3000" dirty="0"/>
              <a:t>  例如：「</a:t>
            </a:r>
            <a:r>
              <a:rPr lang="en-US" altLang="zh-TW" sz="3000" dirty="0"/>
              <a:t>{‘Hello’: ‘</a:t>
            </a:r>
            <a:r>
              <a:rPr lang="zh-TW" altLang="en-US" sz="3000" dirty="0"/>
              <a:t>你好</a:t>
            </a:r>
            <a:r>
              <a:rPr lang="en-US" altLang="zh-TW" sz="3000" dirty="0"/>
              <a:t>’}, {‘World’: ‘</a:t>
            </a:r>
            <a:r>
              <a:rPr lang="zh-TW" altLang="en-US" sz="3000" dirty="0"/>
              <a:t>世界</a:t>
            </a:r>
            <a:r>
              <a:rPr lang="en-US" altLang="zh-TW" sz="3000" dirty="0"/>
              <a:t>’}</a:t>
            </a:r>
            <a:r>
              <a:rPr lang="zh-TW" altLang="en-US" sz="3000" dirty="0"/>
              <a:t>」</a:t>
            </a: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</p:txBody>
      </p:sp>
    </p:spTree>
    <p:extLst>
      <p:ext uri="{BB962C8B-B14F-4D97-AF65-F5344CB8AC3E}">
        <p14:creationId xmlns:p14="http://schemas.microsoft.com/office/powerpoint/2010/main" val="1609338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集合型態</a:t>
            </a:r>
            <a:r>
              <a:rPr lang="en-US" altLang="zh-TW" dirty="0"/>
              <a:t>(Set Type)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集合</a:t>
            </a:r>
            <a:r>
              <a:rPr lang="en-US" altLang="zh-TW" sz="3600" dirty="0"/>
              <a:t>(</a:t>
            </a:r>
            <a:r>
              <a:rPr lang="en-US" altLang="zh-TW" sz="3600" dirty="0" err="1"/>
              <a:t>dict</a:t>
            </a:r>
            <a:r>
              <a:rPr lang="en-US" altLang="zh-TW" sz="3600" dirty="0"/>
              <a:t>)</a:t>
            </a:r>
          </a:p>
          <a:p>
            <a:pPr marL="0" indent="0">
              <a:buNone/>
            </a:pPr>
            <a:r>
              <a:rPr lang="zh-TW" altLang="en-US" sz="3000" dirty="0"/>
              <a:t>  例如：「</a:t>
            </a:r>
            <a:r>
              <a:rPr lang="en-US" altLang="zh-TW" sz="3000" dirty="0"/>
              <a:t>{1, 3, 5, 7, 9}</a:t>
            </a:r>
            <a:r>
              <a:rPr lang="zh-TW" altLang="en-US" sz="3000" dirty="0"/>
              <a:t>」</a:t>
            </a: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  <a:p>
            <a:pPr marL="0" indent="0">
              <a:buNone/>
            </a:pPr>
            <a:endParaRPr lang="en-US" altLang="zh-TW" sz="3000" dirty="0"/>
          </a:p>
        </p:txBody>
      </p:sp>
    </p:spTree>
    <p:extLst>
      <p:ext uri="{BB962C8B-B14F-4D97-AF65-F5344CB8AC3E}">
        <p14:creationId xmlns:p14="http://schemas.microsoft.com/office/powerpoint/2010/main" val="2395094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變數指派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在</a:t>
            </a:r>
            <a:r>
              <a:rPr lang="en-US" altLang="zh-TW" sz="3600" dirty="0"/>
              <a:t>Python</a:t>
            </a:r>
            <a:r>
              <a:rPr lang="zh-TW" altLang="en-US" sz="3600" dirty="0"/>
              <a:t>中，變數指派並不需要寫出變數的型別，直接寫出變數的名稱即可，</a:t>
            </a:r>
            <a:r>
              <a:rPr lang="en-US" altLang="zh-TW" sz="3600" dirty="0"/>
              <a:t>Python</a:t>
            </a:r>
            <a:r>
              <a:rPr lang="zh-TW" altLang="en-US" sz="3600" dirty="0"/>
              <a:t>會自動判別變數的類型。</a:t>
            </a:r>
            <a:endParaRPr lang="en-US" altLang="zh-TW" sz="3600" dirty="0"/>
          </a:p>
          <a:p>
            <a:pPr marL="0" indent="0">
              <a:buNone/>
            </a:pPr>
            <a:endParaRPr lang="en-US" altLang="zh-TW" sz="3600" dirty="0"/>
          </a:p>
        </p:txBody>
      </p:sp>
    </p:spTree>
    <p:extLst>
      <p:ext uri="{BB962C8B-B14F-4D97-AF65-F5344CB8AC3E}">
        <p14:creationId xmlns:p14="http://schemas.microsoft.com/office/powerpoint/2010/main" val="36848170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9E4B-3C46-1D2D-6021-473EB00EB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變數指派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AF7C067-B555-1452-209C-0FF10BA74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5211"/>
            <a:ext cx="10515600" cy="45036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/>
              <a:t>範例</a:t>
            </a:r>
            <a:r>
              <a:rPr lang="en-US" altLang="zh-TW" sz="3600" dirty="0"/>
              <a:t>1</a:t>
            </a:r>
            <a:r>
              <a:rPr lang="zh-TW" altLang="en-US" sz="3600" dirty="0"/>
              <a:t>：指派一個整數變數</a:t>
            </a:r>
            <a:r>
              <a:rPr lang="en-US" altLang="zh-TW" sz="3600" dirty="0"/>
              <a:t>num</a:t>
            </a:r>
            <a:r>
              <a:rPr lang="zh-TW" altLang="en-US" sz="3600" dirty="0"/>
              <a:t>為</a:t>
            </a:r>
            <a:r>
              <a:rPr lang="en-US" altLang="zh-TW" sz="3600" dirty="0"/>
              <a:t>12</a:t>
            </a:r>
          </a:p>
          <a:p>
            <a:pPr marL="0" indent="0">
              <a:buNone/>
            </a:pPr>
            <a:endParaRPr lang="en-US" altLang="zh-TW" sz="3600" dirty="0"/>
          </a:p>
          <a:p>
            <a:pPr marL="0" indent="0">
              <a:buNone/>
            </a:pPr>
            <a:endParaRPr lang="en-US" altLang="zh-TW" sz="36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EA8962D0-CDA3-27DC-942F-7421E1A5840E}"/>
              </a:ext>
            </a:extLst>
          </p:cNvPr>
          <p:cNvSpPr txBox="1">
            <a:spLocks/>
          </p:cNvSpPr>
          <p:nvPr/>
        </p:nvSpPr>
        <p:spPr>
          <a:xfrm>
            <a:off x="4842710" y="3001879"/>
            <a:ext cx="2506579" cy="854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TW" sz="3600" dirty="0"/>
              <a:t>num = 12</a:t>
            </a:r>
          </a:p>
        </p:txBody>
      </p:sp>
    </p:spTree>
    <p:extLst>
      <p:ext uri="{BB962C8B-B14F-4D97-AF65-F5344CB8AC3E}">
        <p14:creationId xmlns:p14="http://schemas.microsoft.com/office/powerpoint/2010/main" val="752544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323</Words>
  <Application>Microsoft Office PowerPoint</Application>
  <PresentationFormat>寬螢幕</PresentationFormat>
  <Paragraphs>51</Paragraphs>
  <Slides>13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0" baseType="lpstr">
      <vt:lpstr>Calibri</vt:lpstr>
      <vt:lpstr>Noto Sans TC Medium</vt:lpstr>
      <vt:lpstr>JetBrains Mono</vt:lpstr>
      <vt:lpstr>Arial</vt:lpstr>
      <vt:lpstr>JetBrains Mono Medium</vt:lpstr>
      <vt:lpstr>JetBrains Mono Light</vt:lpstr>
      <vt:lpstr>Office 佈景主題</vt:lpstr>
      <vt:lpstr>Python 輕鬆基礎</vt:lpstr>
      <vt:lpstr>環境下載</vt:lpstr>
      <vt:lpstr>數值資料型態(Numeric Type)</vt:lpstr>
      <vt:lpstr>字串型態(String)</vt:lpstr>
      <vt:lpstr>序列型態(Sequence Type)</vt:lpstr>
      <vt:lpstr>對映型態(Mapping Type)</vt:lpstr>
      <vt:lpstr>集合型態(Set Type)</vt:lpstr>
      <vt:lpstr>變數指派</vt:lpstr>
      <vt:lpstr>變數指派</vt:lpstr>
      <vt:lpstr>變數指派</vt:lpstr>
      <vt:lpstr>變數指派</vt:lpstr>
      <vt:lpstr>變數指派</vt:lpstr>
      <vt:lpstr>輸入輸出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Alpha Alpha</dc:creator>
  <cp:lastModifiedBy>用 共</cp:lastModifiedBy>
  <cp:revision>1</cp:revision>
  <dcterms:created xsi:type="dcterms:W3CDTF">2022-12-29T11:12:39Z</dcterms:created>
  <dcterms:modified xsi:type="dcterms:W3CDTF">2023-02-17T05:07:37Z</dcterms:modified>
</cp:coreProperties>
</file>